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3"/>
    <p:sldId id="257" r:id="rId4"/>
    <p:sldId id="272" r:id="rId5"/>
    <p:sldId id="285" r:id="rId6"/>
    <p:sldId id="288" r:id="rId7"/>
    <p:sldId id="291" r:id="rId8"/>
    <p:sldId id="292" r:id="rId9"/>
    <p:sldId id="293" r:id="rId10"/>
    <p:sldId id="294" r:id="rId11"/>
    <p:sldId id="295" r:id="rId12"/>
    <p:sldId id="297" r:id="rId13"/>
    <p:sldId id="299" r:id="rId14"/>
    <p:sldId id="300" r:id="rId15"/>
    <p:sldId id="301" r:id="rId16"/>
    <p:sldId id="302"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尾页" id="{A9D50D11-A301-4758-A606-CA879679D8F6}">
          <p14:sldIdLst>
            <p14:sldId id="256"/>
            <p14:sldId id="257"/>
            <p14:sldId id="272"/>
            <p14:sldId id="285"/>
            <p14:sldId id="288"/>
            <p14:sldId id="291"/>
            <p14:sldId id="292"/>
            <p14:sldId id="293"/>
            <p14:sldId id="294"/>
            <p14:sldId id="295"/>
            <p14:sldId id="297"/>
            <p14:sldId id="299"/>
            <p14:sldId id="300"/>
            <p14:sldId id="301"/>
            <p14:sldId id="302"/>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i abbey" initials="H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42"/>
    <a:srgbClr val="000066"/>
    <a:srgbClr val="2A2A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066" autoAdjust="0"/>
  </p:normalViewPr>
  <p:slideViewPr>
    <p:cSldViewPr snapToGrid="0" showGuides="1">
      <p:cViewPr>
        <p:scale>
          <a:sx n="87" d="100"/>
          <a:sy n="87" d="100"/>
        </p:scale>
        <p:origin x="2292" y="1434"/>
      </p:cViewPr>
      <p:guideLst>
        <p:guide orient="horz" pos="2166"/>
        <p:guide pos="3840"/>
        <p:guide orient="horz" pos="3752"/>
        <p:guide orient="horz" pos="489"/>
        <p:guide pos="7106"/>
        <p:guide pos="528"/>
        <p:guide orient="horz" pos="4236"/>
        <p:guide orient="horz" pos="162"/>
        <p:guide pos="143"/>
        <p:guide pos="7533"/>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commentAuthors" Target="commentAuthors.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wdp>
</file>

<file path=ppt/media/image3.pn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B666DB-1612-481C-842B-E0B572B85BD1}"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5BD045-950D-49D0-8133-BA22B9BDBA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descr="夜晚城市街道与高楼大厦&#10;&#10;描述已自动生成"/>
          <p:cNvPicPr>
            <a:picLocks noChangeAspect="1"/>
          </p:cNvPicPr>
          <p:nvPr userDrawn="1"/>
        </p:nvPicPr>
        <p:blipFill>
          <a:blip r:embed="rId2">
            <a:alphaModFix amt="24000"/>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grpSp>
        <p:nvGrpSpPr>
          <p:cNvPr id="6" name="组合 5"/>
          <p:cNvGrpSpPr/>
          <p:nvPr userDrawn="1"/>
        </p:nvGrpSpPr>
        <p:grpSpPr>
          <a:xfrm>
            <a:off x="296687" y="257816"/>
            <a:ext cx="11702663" cy="6466409"/>
            <a:chOff x="296687" y="257816"/>
            <a:chExt cx="11702663" cy="6466409"/>
          </a:xfrm>
        </p:grpSpPr>
        <p:grpSp>
          <p:nvGrpSpPr>
            <p:cNvPr id="7" name="组合 6"/>
            <p:cNvGrpSpPr/>
            <p:nvPr/>
          </p:nvGrpSpPr>
          <p:grpSpPr>
            <a:xfrm>
              <a:off x="312052" y="257816"/>
              <a:ext cx="11687298" cy="6466409"/>
              <a:chOff x="312052" y="257816"/>
              <a:chExt cx="11687298" cy="6466409"/>
            </a:xfrm>
          </p:grpSpPr>
          <p:sp>
            <p:nvSpPr>
              <p:cNvPr id="11" name="任意多边形: 形状 1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八边形 1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直角三角形 1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平行四边形 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9" name="直接连接符 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5ABB334-09A4-4A32-AE54-3DD75055F80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E32E67A-480F-4B74-9442-22185A097CC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4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ABB334-09A4-4A32-AE54-3DD75055F80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32E67A-480F-4B74-9442-22185A097CC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hemeOverride" Target="../theme/themeOverride1.xml"/><Relationship Id="rId3" Type="http://schemas.openxmlformats.org/officeDocument/2006/relationships/image" Target="../media/image3.png"/><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hemeOverride" Target="../theme/themeOverride10.xml"/><Relationship Id="rId3" Type="http://schemas.openxmlformats.org/officeDocument/2006/relationships/image" Target="../media/image6.jpeg"/><Relationship Id="rId2" Type="http://schemas.microsoft.com/office/2007/relationships/hdphoto" Target="../media/image2.wdp"/><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hemeOverride" Target="../theme/themeOverride11.xml"/><Relationship Id="rId3" Type="http://schemas.openxmlformats.org/officeDocument/2006/relationships/image" Target="../media/image7.jpeg"/><Relationship Id="rId2" Type="http://schemas.microsoft.com/office/2007/relationships/hdphoto" Target="../media/image2.wdp"/><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hemeOverride" Target="../theme/themeOverride12.xml"/><Relationship Id="rId3" Type="http://schemas.openxmlformats.org/officeDocument/2006/relationships/image" Target="../media/image8.jpeg"/><Relationship Id="rId2" Type="http://schemas.microsoft.com/office/2007/relationships/hdphoto" Target="../media/image2.wdp"/><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hemeOverride" Target="../theme/themeOverride13.xml"/><Relationship Id="rId2" Type="http://schemas.microsoft.com/office/2007/relationships/hdphoto" Target="../media/image2.wdp"/><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hemeOverride" Target="../theme/themeOverride14.xml"/><Relationship Id="rId2" Type="http://schemas.microsoft.com/office/2007/relationships/hdphoto" Target="../media/image2.wdp"/><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hemeOverride" Target="../theme/themeOverride15.xml"/><Relationship Id="rId2" Type="http://schemas.microsoft.com/office/2007/relationships/hdphoto" Target="../media/image2.wdp"/><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hemeOverride" Target="../theme/themeOverride2.xml"/><Relationship Id="rId3" Type="http://schemas.openxmlformats.org/officeDocument/2006/relationships/image" Target="../media/image3.png"/><Relationship Id="rId2" Type="http://schemas.microsoft.com/office/2007/relationships/hdphoto" Target="../media/image2.wdp"/><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hemeOverride" Target="../theme/themeOverride3.xml"/><Relationship Id="rId2" Type="http://schemas.microsoft.com/office/2007/relationships/hdphoto" Target="../media/image2.wdp"/><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hemeOverride" Target="../theme/themeOverride4.xml"/><Relationship Id="rId2" Type="http://schemas.microsoft.com/office/2007/relationships/hdphoto" Target="../media/image2.wdp"/><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hemeOverride" Target="../theme/themeOverride5.xml"/><Relationship Id="rId2" Type="http://schemas.microsoft.com/office/2007/relationships/hdphoto" Target="../media/image2.wdp"/><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hemeOverride" Target="../theme/themeOverride6.xml"/><Relationship Id="rId2" Type="http://schemas.microsoft.com/office/2007/relationships/hdphoto" Target="../media/image2.wdp"/><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hemeOverride" Target="../theme/themeOverride7.xml"/><Relationship Id="rId2" Type="http://schemas.microsoft.com/office/2007/relationships/hdphoto" Target="../media/image2.wdp"/><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hemeOverride" Target="../theme/themeOverride8.xml"/><Relationship Id="rId3" Type="http://schemas.openxmlformats.org/officeDocument/2006/relationships/image" Target="../media/image4.jpeg"/><Relationship Id="rId2" Type="http://schemas.microsoft.com/office/2007/relationships/hdphoto" Target="../media/image2.wdp"/><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hemeOverride" Target="../theme/themeOverride9.xml"/><Relationship Id="rId3" Type="http://schemas.openxmlformats.org/officeDocument/2006/relationships/image" Target="../media/image5.jpeg"/><Relationship Id="rId2" Type="http://schemas.microsoft.com/office/2007/relationships/hdphoto" Target="../media/image2.wdp"/><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矩形: 圆角 47"/>
          <p:cNvSpPr/>
          <p:nvPr/>
        </p:nvSpPr>
        <p:spPr>
          <a:xfrm>
            <a:off x="0" y="0"/>
            <a:ext cx="12192000" cy="6858000"/>
          </a:xfrm>
          <a:prstGeom prst="roundRect">
            <a:avLst>
              <a:gd name="adj" fmla="val 0"/>
            </a:avLst>
          </a:prstGeom>
          <a:solidFill>
            <a:srgbClr val="00004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65" name="图片 96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974" name="任意多边形: 形状 973"/>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75" name="任意多边形: 形状 974"/>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71" name="八边形 970"/>
          <p:cNvSpPr/>
          <p:nvPr/>
        </p:nvSpPr>
        <p:spPr>
          <a:xfrm>
            <a:off x="511544" y="512279"/>
            <a:ext cx="11325636" cy="6037401"/>
          </a:xfrm>
          <a:prstGeom prst="octagon">
            <a:avLst>
              <a:gd name="adj" fmla="val 5624"/>
            </a:avLst>
          </a:prstGeom>
          <a:gradFill flip="none" rotWithShape="1">
            <a:gsLst>
              <a:gs pos="93000">
                <a:srgbClr val="000042"/>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6" name="直角三角形 975"/>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78" name="任意多边形: 形状 977"/>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1" name="平行四边形 980"/>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983" name="直接连接符 982"/>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984" name="直接连接符 983"/>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pic>
        <p:nvPicPr>
          <p:cNvPr id="963" name="图片 962"/>
          <p:cNvPicPr>
            <a:picLocks noChangeAspect="1"/>
          </p:cNvPicPr>
          <p:nvPr/>
        </p:nvPicPr>
        <p:blipFill>
          <a:blip r:embed="rId3">
            <a:alphaModFix amt="50000"/>
          </a:blip>
          <a:stretch>
            <a:fillRect/>
          </a:stretch>
        </p:blipFill>
        <p:spPr>
          <a:xfrm>
            <a:off x="3117675" y="931099"/>
            <a:ext cx="5645385" cy="5651482"/>
          </a:xfrm>
          <a:prstGeom prst="rect">
            <a:avLst/>
          </a:prstGeom>
        </p:spPr>
      </p:pic>
      <p:sp>
        <p:nvSpPr>
          <p:cNvPr id="966" name="弧形 965"/>
          <p:cNvSpPr/>
          <p:nvPr/>
        </p:nvSpPr>
        <p:spPr>
          <a:xfrm>
            <a:off x="4344444" y="2120891"/>
            <a:ext cx="3219217" cy="3219217"/>
          </a:xfrm>
          <a:prstGeom prst="arc">
            <a:avLst>
              <a:gd name="adj1" fmla="val 16200000"/>
              <a:gd name="adj2" fmla="val 8534477"/>
            </a:avLst>
          </a:prstGeom>
          <a:ln>
            <a:solidFill>
              <a:schemeClr val="accent1">
                <a:alpha val="8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67" name="弧形 966"/>
          <p:cNvSpPr/>
          <p:nvPr/>
        </p:nvSpPr>
        <p:spPr>
          <a:xfrm rot="10119919">
            <a:off x="4471066" y="2285272"/>
            <a:ext cx="2890453" cy="2890453"/>
          </a:xfrm>
          <a:prstGeom prst="arc">
            <a:avLst>
              <a:gd name="adj1" fmla="val 16200000"/>
              <a:gd name="adj2" fmla="val 8534477"/>
            </a:avLst>
          </a:prstGeom>
          <a:ln>
            <a:solidFill>
              <a:schemeClr val="accent1">
                <a:alpha val="8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 name="Text Box 1"/>
          <p:cNvSpPr txBox="1"/>
          <p:nvPr/>
        </p:nvSpPr>
        <p:spPr>
          <a:xfrm>
            <a:off x="1247140" y="930910"/>
            <a:ext cx="5629275" cy="521970"/>
          </a:xfrm>
          <a:prstGeom prst="rect">
            <a:avLst/>
          </a:prstGeom>
          <a:gradFill>
            <a:gsLst>
              <a:gs pos="0">
                <a:srgbClr val="FBFB11"/>
              </a:gs>
              <a:gs pos="100000">
                <a:srgbClr val="838309"/>
              </a:gs>
            </a:gsLst>
            <a:path path="shape">
              <a:fillToRect l="50000" t="50000" r="50000" b="50000"/>
            </a:path>
            <a:tileRect/>
          </a:gradFill>
        </p:spPr>
        <p:txBody>
          <a:bodyPr wrap="square" rtlCol="0">
            <a:spAutoFit/>
          </a:bodyPr>
          <a:p>
            <a:r>
              <a:rPr lang="en-IN" altLang="en-US" sz="2800" b="1">
                <a:gradFill>
                  <a:gsLst>
                    <a:gs pos="0">
                      <a:srgbClr val="E30000"/>
                    </a:gs>
                    <a:gs pos="100000">
                      <a:srgbClr val="760303"/>
                    </a:gs>
                  </a:gsLst>
                  <a:lin scaled="0"/>
                </a:gradFill>
                <a:latin typeface="Arial Black" panose="020B0A04020102020204" charset="0"/>
                <a:cs typeface="Arial Black" panose="020B0A04020102020204" charset="0"/>
              </a:rPr>
              <a:t>ONE-FOR-ALL GAMES</a:t>
            </a:r>
            <a:endParaRPr lang="en-IN" altLang="en-US" sz="2800" b="1">
              <a:gradFill>
                <a:gsLst>
                  <a:gs pos="0">
                    <a:srgbClr val="E30000"/>
                  </a:gs>
                  <a:gs pos="100000">
                    <a:srgbClr val="760303"/>
                  </a:gs>
                </a:gsLst>
                <a:lin scaled="0"/>
              </a:gradFill>
              <a:latin typeface="Arial Black" panose="020B0A04020102020204" charset="0"/>
              <a:cs typeface="Arial Black" panose="020B0A04020102020204" charset="0"/>
            </a:endParaRPr>
          </a:p>
        </p:txBody>
      </p:sp>
      <p:sp>
        <p:nvSpPr>
          <p:cNvPr id="3" name="Text Box 2"/>
          <p:cNvSpPr txBox="1"/>
          <p:nvPr/>
        </p:nvSpPr>
        <p:spPr>
          <a:xfrm>
            <a:off x="1368425" y="1891665"/>
            <a:ext cx="4463415" cy="521970"/>
          </a:xfrm>
          <a:prstGeom prst="rect">
            <a:avLst/>
          </a:prstGeom>
          <a:noFill/>
        </p:spPr>
        <p:txBody>
          <a:bodyPr wrap="square" rtlCol="0">
            <a:spAutoFit/>
          </a:bodyPr>
          <a:p>
            <a:r>
              <a:rPr lang="en-IN" altLang="en-US" sz="2800">
                <a:ln w="22225">
                  <a:solidFill>
                    <a:schemeClr val="accent2"/>
                  </a:solidFill>
                  <a:prstDash val="solid"/>
                </a:ln>
                <a:solidFill>
                  <a:schemeClr val="accent2">
                    <a:lumMod val="40000"/>
                    <a:lumOff val="60000"/>
                  </a:schemeClr>
                </a:solidFill>
                <a:effectLst/>
              </a:rPr>
              <a:t>BY GAMINGVERSE INC.</a:t>
            </a:r>
            <a:endParaRPr lang="en-IN" altLang="en-US" sz="2800">
              <a:ln w="22225">
                <a:solidFill>
                  <a:schemeClr val="accent2"/>
                </a:solidFill>
                <a:prstDash val="solid"/>
              </a:ln>
              <a:solidFill>
                <a:schemeClr val="accent2">
                  <a:lumMod val="40000"/>
                  <a:lumOff val="60000"/>
                </a:schemeClr>
              </a:solidFill>
              <a:effectLst/>
            </a:endParaRPr>
          </a:p>
        </p:txBody>
      </p:sp>
      <p:sp>
        <p:nvSpPr>
          <p:cNvPr id="4" name="Text Box 3"/>
          <p:cNvSpPr txBox="1"/>
          <p:nvPr/>
        </p:nvSpPr>
        <p:spPr>
          <a:xfrm>
            <a:off x="1612265" y="2814955"/>
            <a:ext cx="6451600" cy="1322070"/>
          </a:xfrm>
          <a:prstGeom prst="rect">
            <a:avLst/>
          </a:prstGeom>
          <a:noFill/>
        </p:spPr>
        <p:txBody>
          <a:bodyPr wrap="square" rtlCol="0">
            <a:spAutoFit/>
          </a:bodyPr>
          <a:p>
            <a:r>
              <a:rPr lang="en-IN" altLang="en-US" sz="2000" b="1">
                <a:gradFill>
                  <a:gsLst>
                    <a:gs pos="0">
                      <a:srgbClr val="FBFB11"/>
                    </a:gs>
                    <a:gs pos="100000">
                      <a:srgbClr val="838309"/>
                    </a:gs>
                  </a:gsLst>
                  <a:lin scaled="0"/>
                </a:gradFill>
              </a:rPr>
              <a:t>MEMBERS:-</a:t>
            </a:r>
            <a:endParaRPr lang="en-IN" altLang="en-US" sz="2000" b="1">
              <a:gradFill>
                <a:gsLst>
                  <a:gs pos="0">
                    <a:srgbClr val="FBFB11"/>
                  </a:gs>
                  <a:gs pos="100000">
                    <a:srgbClr val="838309"/>
                  </a:gs>
                </a:gsLst>
                <a:lin scaled="0"/>
              </a:gradFill>
            </a:endParaRPr>
          </a:p>
          <a:p>
            <a:r>
              <a:rPr lang="en-IN" altLang="en-US" sz="2000" b="1">
                <a:gradFill>
                  <a:gsLst>
                    <a:gs pos="0">
                      <a:srgbClr val="FBFB11"/>
                    </a:gs>
                    <a:gs pos="100000">
                      <a:srgbClr val="838309"/>
                    </a:gs>
                  </a:gsLst>
                  <a:lin scaled="0"/>
                </a:gradFill>
              </a:rPr>
              <a:t>PIYUS PRITAM PADHY(19CSE075)</a:t>
            </a:r>
            <a:endParaRPr lang="en-IN" altLang="en-US" sz="2000" b="1">
              <a:gradFill>
                <a:gsLst>
                  <a:gs pos="0">
                    <a:srgbClr val="FBFB11"/>
                  </a:gs>
                  <a:gs pos="100000">
                    <a:srgbClr val="838309"/>
                  </a:gs>
                </a:gsLst>
                <a:lin scaled="0"/>
              </a:gradFill>
            </a:endParaRPr>
          </a:p>
          <a:p>
            <a:r>
              <a:rPr lang="en-IN" altLang="en-US" sz="2000" b="1">
                <a:gradFill>
                  <a:gsLst>
                    <a:gs pos="0">
                      <a:srgbClr val="FBFB11"/>
                    </a:gs>
                    <a:gs pos="100000">
                      <a:srgbClr val="838309"/>
                    </a:gs>
                  </a:gsLst>
                  <a:lin scaled="0"/>
                </a:gradFill>
              </a:rPr>
              <a:t>ANSHUMAN SARKAR(19CSE155)</a:t>
            </a:r>
            <a:endParaRPr lang="en-IN" altLang="en-US" sz="2000" b="1">
              <a:gradFill>
                <a:gsLst>
                  <a:gs pos="0">
                    <a:srgbClr val="FBFB11"/>
                  </a:gs>
                  <a:gs pos="100000">
                    <a:srgbClr val="838309"/>
                  </a:gs>
                </a:gsLst>
                <a:lin scaled="0"/>
              </a:gradFill>
            </a:endParaRPr>
          </a:p>
          <a:p>
            <a:r>
              <a:rPr lang="en-IN" altLang="en-US" sz="2000" b="1">
                <a:gradFill>
                  <a:gsLst>
                    <a:gs pos="0">
                      <a:srgbClr val="FBFB11"/>
                    </a:gs>
                    <a:gs pos="100000">
                      <a:srgbClr val="838309"/>
                    </a:gs>
                  </a:gsLst>
                  <a:lin scaled="0"/>
                </a:gradFill>
              </a:rPr>
              <a:t>DINESH KUNDO(19CSE166)</a:t>
            </a:r>
            <a:endParaRPr lang="en-IN" altLang="en-US" sz="2000" b="1">
              <a:gradFill>
                <a:gsLst>
                  <a:gs pos="0">
                    <a:srgbClr val="FBFB11"/>
                  </a:gs>
                  <a:gs pos="100000">
                    <a:srgbClr val="838309"/>
                  </a:gs>
                </a:gsLst>
                <a:lin scaled="0"/>
              </a:gradFill>
            </a:endParaRPr>
          </a:p>
        </p:txBody>
      </p:sp>
      <p:sp>
        <p:nvSpPr>
          <p:cNvPr id="6" name="Text Box 5"/>
          <p:cNvSpPr txBox="1"/>
          <p:nvPr/>
        </p:nvSpPr>
        <p:spPr>
          <a:xfrm>
            <a:off x="2210435" y="4458335"/>
            <a:ext cx="4502150" cy="829945"/>
          </a:xfrm>
          <a:prstGeom prst="rect">
            <a:avLst/>
          </a:prstGeom>
          <a:noFill/>
        </p:spPr>
        <p:txBody>
          <a:bodyPr wrap="square" rtlCol="0">
            <a:spAutoFit/>
            <a:scene3d>
              <a:camera prst="orthographicFront"/>
              <a:lightRig rig="threePt" dir="t"/>
            </a:scene3d>
          </a:bodyPr>
          <a:p>
            <a:pPr algn="ctr"/>
            <a:r>
              <a:rPr lang="en-IN" altLang="en-US" sz="2400">
                <a:ln w="10160">
                  <a:solidFill>
                    <a:schemeClr val="accent5"/>
                  </a:solidFill>
                  <a:prstDash val="solid"/>
                </a:ln>
                <a:gradFill>
                  <a:gsLst>
                    <a:gs pos="0">
                      <a:srgbClr val="9EE256"/>
                    </a:gs>
                    <a:gs pos="100000">
                      <a:srgbClr val="52762D"/>
                    </a:gs>
                  </a:gsLst>
                  <a:lin ang="0" scaled="0"/>
                </a:gradFill>
                <a:effectLst>
                  <a:outerShdw blurRad="38100" dist="22860" dir="5400000" algn="tl" rotWithShape="0">
                    <a:srgbClr val="000000">
                      <a:alpha val="30000"/>
                    </a:srgbClr>
                  </a:outerShdw>
                </a:effectLst>
              </a:rPr>
              <a:t>GUIDED BY:-</a:t>
            </a:r>
            <a:endParaRPr lang="en-IN" altLang="en-US" sz="2400">
              <a:ln w="10160">
                <a:solidFill>
                  <a:schemeClr val="accent5"/>
                </a:solidFill>
                <a:prstDash val="solid"/>
              </a:ln>
              <a:gradFill>
                <a:gsLst>
                  <a:gs pos="0">
                    <a:srgbClr val="9EE256"/>
                  </a:gs>
                  <a:gs pos="100000">
                    <a:srgbClr val="52762D"/>
                  </a:gs>
                </a:gsLst>
                <a:lin ang="0" scaled="0"/>
              </a:gradFill>
              <a:effectLst>
                <a:outerShdw blurRad="38100" dist="22860" dir="5400000" algn="tl" rotWithShape="0">
                  <a:srgbClr val="000000">
                    <a:alpha val="30000"/>
                  </a:srgbClr>
                </a:outerShdw>
              </a:effectLst>
            </a:endParaRPr>
          </a:p>
          <a:p>
            <a:pPr algn="ctr"/>
            <a:r>
              <a:rPr lang="en-IN" altLang="en-US" sz="2400">
                <a:ln w="10160">
                  <a:solidFill>
                    <a:schemeClr val="accent5"/>
                  </a:solidFill>
                  <a:prstDash val="solid"/>
                </a:ln>
                <a:gradFill>
                  <a:gsLst>
                    <a:gs pos="0">
                      <a:srgbClr val="9EE256"/>
                    </a:gs>
                    <a:gs pos="100000">
                      <a:srgbClr val="52762D"/>
                    </a:gs>
                  </a:gsLst>
                  <a:lin ang="0" scaled="0"/>
                </a:gradFill>
                <a:effectLst>
                  <a:outerShdw blurRad="38100" dist="22860" dir="5400000" algn="tl" rotWithShape="0">
                    <a:srgbClr val="000000">
                      <a:alpha val="30000"/>
                    </a:srgbClr>
                  </a:outerShdw>
                </a:effectLst>
              </a:rPr>
              <a:t>Dr DEBABRATA </a:t>
            </a:r>
            <a:r>
              <a:rPr lang="en-IN" altLang="en-US" sz="2400">
                <a:ln w="10160">
                  <a:solidFill>
                    <a:schemeClr val="accent5"/>
                  </a:solidFill>
                  <a:prstDash val="solid"/>
                </a:ln>
                <a:gradFill>
                  <a:gsLst>
                    <a:gs pos="0">
                      <a:srgbClr val="9EE256"/>
                    </a:gs>
                    <a:gs pos="100000">
                      <a:srgbClr val="52762D"/>
                    </a:gs>
                  </a:gsLst>
                  <a:lin ang="0" scaled="0"/>
                  <a:tileRect t="-100000" r="-100000"/>
                </a:gradFill>
                <a:effectLst>
                  <a:outerShdw blurRad="38100" dist="22860" dir="5400000" algn="tl" rotWithShape="0">
                    <a:srgbClr val="000000">
                      <a:alpha val="30000"/>
                    </a:srgbClr>
                  </a:outerShdw>
                </a:effectLst>
              </a:rPr>
              <a:t>DANSANA</a:t>
            </a:r>
            <a:endParaRPr lang="en-IN" altLang="en-US" sz="2400">
              <a:ln w="10160">
                <a:solidFill>
                  <a:schemeClr val="accent5"/>
                </a:solidFill>
                <a:prstDash val="solid"/>
              </a:ln>
              <a:gradFill>
                <a:gsLst>
                  <a:gs pos="0">
                    <a:srgbClr val="9EE256"/>
                  </a:gs>
                  <a:gs pos="100000">
                    <a:srgbClr val="52762D"/>
                  </a:gs>
                </a:gsLst>
                <a:lin ang="0" scaled="0"/>
                <a:tileRect t="-100000" r="-100000"/>
              </a:gradFill>
              <a:effectLst>
                <a:outerShdw blurRad="38100" dist="22860" dir="5400000" algn="tl" rotWithShape="0">
                  <a:srgbClr val="000000">
                    <a:alpha val="30000"/>
                  </a:srgb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p>
            <a:endParaRPr lang="en-US"/>
          </a:p>
        </p:txBody>
      </p:sp>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pic>
        <p:nvPicPr>
          <p:cNvPr id="2" name="Content Placeholder 1" descr="2048"/>
          <p:cNvPicPr>
            <a:picLocks noChangeAspect="1"/>
          </p:cNvPicPr>
          <p:nvPr>
            <p:ph idx="1"/>
          </p:nvPr>
        </p:nvPicPr>
        <p:blipFill>
          <a:blip r:embed="rId3"/>
          <a:stretch>
            <a:fillRect/>
          </a:stretch>
        </p:blipFill>
        <p:spPr>
          <a:xfrm>
            <a:off x="645160" y="616585"/>
            <a:ext cx="11153775" cy="581406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p>
            <a:endParaRPr lang="en-US"/>
          </a:p>
        </p:txBody>
      </p:sp>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0">
                    <a:srgbClr val="FBFB11"/>
                  </a:gs>
                  <a:gs pos="100000">
                    <a:srgbClr val="838309"/>
                  </a:gs>
                </a:gsLst>
                <a:lin ang="5400000" scaled="0"/>
              </a:gradFill>
            </a:endParaRPr>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pic>
        <p:nvPicPr>
          <p:cNvPr id="5" name="Content Placeholder 4" descr="tic"/>
          <p:cNvPicPr>
            <a:picLocks noChangeAspect="1"/>
          </p:cNvPicPr>
          <p:nvPr>
            <p:ph idx="1"/>
          </p:nvPr>
        </p:nvPicPr>
        <p:blipFill>
          <a:blip r:embed="rId3"/>
          <a:stretch>
            <a:fillRect/>
          </a:stretch>
        </p:blipFill>
        <p:spPr>
          <a:xfrm>
            <a:off x="716915" y="790575"/>
            <a:ext cx="10859770" cy="555879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p>
            <a:endParaRPr lang="en-US"/>
          </a:p>
        </p:txBody>
      </p:sp>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0">
                    <a:srgbClr val="FBFB11"/>
                  </a:gs>
                  <a:gs pos="100000">
                    <a:srgbClr val="838309"/>
                  </a:gs>
                </a:gsLst>
                <a:lin ang="5400000" scaled="0"/>
              </a:gradFill>
            </a:endParaRPr>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pic>
        <p:nvPicPr>
          <p:cNvPr id="4" name="Content Placeholder 3" descr="jerry"/>
          <p:cNvPicPr>
            <a:picLocks noChangeAspect="1"/>
          </p:cNvPicPr>
          <p:nvPr>
            <p:ph idx="1"/>
          </p:nvPr>
        </p:nvPicPr>
        <p:blipFill>
          <a:blip r:embed="rId3"/>
          <a:stretch>
            <a:fillRect/>
          </a:stretch>
        </p:blipFill>
        <p:spPr>
          <a:xfrm>
            <a:off x="716915" y="617855"/>
            <a:ext cx="11089640" cy="55587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p>
            <a:endParaRPr lang="en-US"/>
          </a:p>
        </p:txBody>
      </p:sp>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0">
                    <a:srgbClr val="FBFB11"/>
                  </a:gs>
                  <a:gs pos="100000">
                    <a:srgbClr val="838309"/>
                  </a:gs>
                </a:gsLst>
                <a:lin ang="5400000" scaled="0"/>
              </a:gradFill>
            </a:endParaRPr>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sp>
        <p:nvSpPr>
          <p:cNvPr id="2" name="Content Placeholder 1"/>
          <p:cNvSpPr/>
          <p:nvPr>
            <p:ph idx="1"/>
          </p:nvPr>
        </p:nvSpPr>
        <p:spPr>
          <a:xfrm>
            <a:off x="838200" y="2141855"/>
            <a:ext cx="10515600" cy="4351338"/>
          </a:xfrm>
        </p:spPr>
        <p:txBody>
          <a:bodyPr>
            <a:normAutofit fontScale="90000" lnSpcReduction="10000"/>
          </a:bodyPr>
          <a:p>
            <a:r>
              <a:rPr lang="en-US" dirty="0">
                <a:gradFill>
                  <a:gsLst>
                    <a:gs pos="0">
                      <a:srgbClr val="FBFB11"/>
                    </a:gs>
                    <a:gs pos="100000">
                      <a:srgbClr val="838309"/>
                    </a:gs>
                  </a:gsLst>
                  <a:lin ang="5400000" scaled="0"/>
                </a:gradFill>
                <a:sym typeface="+mn-ea"/>
              </a:rPr>
              <a:t>BASICALLY OUR GAME THAT IS</a:t>
            </a:r>
            <a:r>
              <a:rPr lang="en-IN" altLang="en-US" dirty="0">
                <a:gradFill>
                  <a:gsLst>
                    <a:gs pos="0">
                      <a:srgbClr val="FBFB11"/>
                    </a:gs>
                    <a:gs pos="100000">
                      <a:srgbClr val="838309"/>
                    </a:gs>
                  </a:gsLst>
                  <a:lin ang="5400000" scaled="0"/>
                </a:gradFill>
                <a:sym typeface="+mn-ea"/>
              </a:rPr>
              <a:t>ONE-FOR-ALL GAMES</a:t>
            </a:r>
            <a:r>
              <a:rPr lang="en-US" dirty="0">
                <a:gradFill>
                  <a:gsLst>
                    <a:gs pos="0">
                      <a:srgbClr val="FBFB11"/>
                    </a:gs>
                    <a:gs pos="100000">
                      <a:srgbClr val="838309"/>
                    </a:gs>
                  </a:gsLst>
                  <a:lin ang="5400000" scaled="0"/>
                </a:gradFill>
                <a:sym typeface="+mn-ea"/>
              </a:rPr>
              <a:t> IS A VERY SIMPLE PROJECT .</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BUT THE MAIN THING IS THAT IT COVERS ALL THE BASIC CONCEPTS OF CODING BECAUSE EVERY CODER LEARNS AND STARTS HIS/HER CODING JOURNEY FROM THESE ALL BASIC CONCEPTS THAT WE USED IN OUR PROJECT.</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IN FUTURE THE CANDIDATE OR WHOSEVER CAN USE HIS/HER CREATIVITY AND CAN MAKE GAME BY ADDING SOME DIFFERENT TOUGH LEVELS.</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OUR WHOLE CODING FUTURE IS ONLY DEPENDED ON THIS BASIC CONCEPTS BEACAUSE THERE IS A SAYING THAT IF FOUNDATION IS STRONG THEN BUIDING IS STRONG. </a:t>
            </a:r>
            <a:endParaRPr lang="en-IN" dirty="0">
              <a:gradFill>
                <a:gsLst>
                  <a:gs pos="0">
                    <a:srgbClr val="FBFB11"/>
                  </a:gs>
                  <a:gs pos="100000">
                    <a:srgbClr val="838309"/>
                  </a:gs>
                </a:gsLst>
                <a:lin ang="5400000" scaled="0"/>
              </a:gradFill>
            </a:endParaRPr>
          </a:p>
          <a:p>
            <a:endParaRPr lang="en-IN" dirty="0">
              <a:gradFill>
                <a:gsLst>
                  <a:gs pos="0">
                    <a:srgbClr val="FBFB11"/>
                  </a:gs>
                  <a:gs pos="100000">
                    <a:srgbClr val="838309"/>
                  </a:gs>
                </a:gsLst>
                <a:lin ang="5400000" scaled="0"/>
              </a:gradFill>
            </a:endParaRPr>
          </a:p>
        </p:txBody>
      </p:sp>
      <p:sp>
        <p:nvSpPr>
          <p:cNvPr id="6" name="Text Box 5"/>
          <p:cNvSpPr txBox="1"/>
          <p:nvPr/>
        </p:nvSpPr>
        <p:spPr>
          <a:xfrm>
            <a:off x="1003935" y="705485"/>
            <a:ext cx="3303905" cy="1383665"/>
          </a:xfrm>
          <a:prstGeom prst="rect">
            <a:avLst/>
          </a:prstGeom>
          <a:gradFill>
            <a:gsLst>
              <a:gs pos="0">
                <a:srgbClr val="FBFB11">
                  <a:alpha val="100000"/>
                </a:srgbClr>
              </a:gs>
              <a:gs pos="100000">
                <a:srgbClr val="838309"/>
              </a:gs>
            </a:gsLst>
            <a:lin ang="5400000" scaled="0"/>
          </a:gradFill>
        </p:spPr>
        <p:txBody>
          <a:bodyPr wrap="square" rtlCol="0">
            <a:spAutoFit/>
          </a:bodyPr>
          <a:p>
            <a:endParaRPr lang="en-US" sz="2800" dirty="0">
              <a:gradFill>
                <a:gsLst>
                  <a:gs pos="0">
                    <a:srgbClr val="E30000"/>
                  </a:gs>
                  <a:gs pos="100000">
                    <a:srgbClr val="760303"/>
                  </a:gs>
                </a:gsLst>
                <a:lin ang="5400000" scaled="0"/>
              </a:gradFill>
              <a:sym typeface="+mn-ea"/>
            </a:endParaRPr>
          </a:p>
          <a:p>
            <a:r>
              <a:rPr lang="en-US" sz="2800" dirty="0">
                <a:gradFill>
                  <a:gsLst>
                    <a:gs pos="0">
                      <a:srgbClr val="E30000"/>
                    </a:gs>
                    <a:gs pos="100000">
                      <a:srgbClr val="760303"/>
                    </a:gs>
                  </a:gsLst>
                  <a:lin ang="5400000" scaled="0"/>
                </a:gradFill>
                <a:sym typeface="+mn-ea"/>
              </a:rPr>
              <a:t>FUTURE SCOPE</a:t>
            </a:r>
            <a:endParaRPr lang="en-IN" sz="2800" dirty="0">
              <a:gradFill>
                <a:gsLst>
                  <a:gs pos="0">
                    <a:srgbClr val="E30000"/>
                  </a:gs>
                  <a:gs pos="100000">
                    <a:srgbClr val="760303"/>
                  </a:gs>
                </a:gsLst>
                <a:lin ang="5400000" scaled="0"/>
              </a:gradFill>
            </a:endParaRPr>
          </a:p>
          <a:p>
            <a:endParaRPr lang="en-IN" sz="2800" dirty="0">
              <a:gradFill>
                <a:gsLst>
                  <a:gs pos="0">
                    <a:srgbClr val="E30000"/>
                  </a:gs>
                  <a:gs pos="100000">
                    <a:srgbClr val="760303"/>
                  </a:gs>
                </a:gsLst>
                <a:lin ang="5400000" scaled="0"/>
              </a:gra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p>
            <a:endParaRPr lang="en-US"/>
          </a:p>
        </p:txBody>
      </p:sp>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330" y="456565"/>
            <a:ext cx="11325860" cy="6266815"/>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0">
                    <a:srgbClr val="FBFB11"/>
                  </a:gs>
                  <a:gs pos="100000">
                    <a:srgbClr val="838309"/>
                  </a:gs>
                </a:gsLst>
                <a:lin ang="5400000" scaled="0"/>
              </a:gradFill>
            </a:endParaRPr>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sp>
        <p:nvSpPr>
          <p:cNvPr id="5" name="Text Box 4"/>
          <p:cNvSpPr txBox="1"/>
          <p:nvPr/>
        </p:nvSpPr>
        <p:spPr>
          <a:xfrm>
            <a:off x="889635" y="767080"/>
            <a:ext cx="2779395" cy="521970"/>
          </a:xfrm>
          <a:prstGeom prst="rect">
            <a:avLst/>
          </a:prstGeom>
          <a:gradFill>
            <a:gsLst>
              <a:gs pos="0">
                <a:srgbClr val="FBFB11"/>
              </a:gs>
              <a:gs pos="100000">
                <a:srgbClr val="838309"/>
              </a:gs>
            </a:gsLst>
            <a:path path="shape">
              <a:fillToRect l="50000" t="50000" r="50000" b="50000"/>
            </a:path>
            <a:tileRect/>
          </a:gradFill>
        </p:spPr>
        <p:txBody>
          <a:bodyPr wrap="square" rtlCol="0">
            <a:spAutoFit/>
          </a:bodyPr>
          <a:p>
            <a:r>
              <a:rPr lang="en-US" sz="2800" dirty="0">
                <a:gradFill>
                  <a:gsLst>
                    <a:gs pos="0">
                      <a:srgbClr val="E30000"/>
                    </a:gs>
                    <a:gs pos="100000">
                      <a:srgbClr val="760303"/>
                    </a:gs>
                  </a:gsLst>
                  <a:lin ang="5400000" scaled="0"/>
                </a:gradFill>
                <a:sym typeface="+mn-ea"/>
              </a:rPr>
              <a:t>CONCLUSION</a:t>
            </a:r>
            <a:endParaRPr lang="en-US" sz="2800" dirty="0">
              <a:gradFill>
                <a:gsLst>
                  <a:gs pos="0">
                    <a:srgbClr val="E30000"/>
                  </a:gs>
                  <a:gs pos="100000">
                    <a:srgbClr val="760303"/>
                  </a:gs>
                </a:gsLst>
                <a:lin ang="5400000" scaled="0"/>
              </a:gradFill>
              <a:sym typeface="+mn-ea"/>
            </a:endParaRPr>
          </a:p>
        </p:txBody>
      </p:sp>
      <p:sp>
        <p:nvSpPr>
          <p:cNvPr id="7" name="Text Box 6"/>
          <p:cNvSpPr txBox="1"/>
          <p:nvPr/>
        </p:nvSpPr>
        <p:spPr>
          <a:xfrm>
            <a:off x="735965" y="1369695"/>
            <a:ext cx="10741660" cy="5631180"/>
          </a:xfrm>
          <a:prstGeom prst="rect">
            <a:avLst/>
          </a:prstGeom>
          <a:noFill/>
        </p:spPr>
        <p:txBody>
          <a:bodyPr wrap="square" rtlCol="0">
            <a:spAutoFit/>
          </a:bodyPr>
          <a:p>
            <a:r>
              <a:rPr lang="en-US" dirty="0">
                <a:gradFill>
                  <a:gsLst>
                    <a:gs pos="0">
                      <a:srgbClr val="FBFB11"/>
                    </a:gs>
                    <a:gs pos="100000">
                      <a:srgbClr val="838309"/>
                    </a:gs>
                  </a:gsLst>
                  <a:lin ang="5400000" scaled="0"/>
                </a:gradFill>
                <a:sym typeface="+mn-ea"/>
              </a:rPr>
              <a:t>THE PROJECT WAS BASED ON </a:t>
            </a:r>
            <a:r>
              <a:rPr lang="en-IN" altLang="en-US" dirty="0">
                <a:gradFill>
                  <a:gsLst>
                    <a:gs pos="0">
                      <a:srgbClr val="FBFB11"/>
                    </a:gs>
                    <a:gs pos="100000">
                      <a:srgbClr val="838309"/>
                    </a:gs>
                  </a:gsLst>
                  <a:lin ang="5400000" scaled="0"/>
                </a:gradFill>
                <a:sym typeface="+mn-ea"/>
              </a:rPr>
              <a:t>ONE-OR-ALL GAMES </a:t>
            </a:r>
            <a:r>
              <a:rPr lang="en-US" dirty="0">
                <a:gradFill>
                  <a:gsLst>
                    <a:gs pos="0">
                      <a:srgbClr val="FBFB11"/>
                    </a:gs>
                    <a:gs pos="100000">
                      <a:srgbClr val="838309"/>
                    </a:gs>
                  </a:gsLst>
                  <a:lin ang="5400000" scaled="0"/>
                </a:gradFill>
                <a:sym typeface="+mn-ea"/>
              </a:rPr>
              <a:t>IN JAVASCRIPT AND WE FINALLY ACHIEVE THE OBJECTIVE OF ENHANCING OUR CODING SKILLS AND BASCICALLY ANYONE CAN RELAX BY PLAYING OUR GAME AND IT BASICALLY REPRESENTS OUR CREATIVITY AND REPRESENTIN</a:t>
            </a:r>
            <a:r>
              <a:rPr lang="en-IN" altLang="en-US" dirty="0">
                <a:gradFill>
                  <a:gsLst>
                    <a:gs pos="0">
                      <a:srgbClr val="FBFB11"/>
                    </a:gs>
                    <a:gs pos="100000">
                      <a:srgbClr val="838309"/>
                    </a:gs>
                  </a:gsLst>
                  <a:lin ang="5400000" scaled="0"/>
                </a:gradFill>
                <a:sym typeface="+mn-ea"/>
              </a:rPr>
              <a:t> GAMES</a:t>
            </a:r>
            <a:r>
              <a:rPr lang="en-US" dirty="0">
                <a:gradFill>
                  <a:gsLst>
                    <a:gs pos="0">
                      <a:srgbClr val="FBFB11"/>
                    </a:gs>
                    <a:gs pos="100000">
                      <a:srgbClr val="838309"/>
                    </a:gs>
                  </a:gsLst>
                  <a:lin ang="5400000" scaled="0"/>
                </a:gradFill>
                <a:sym typeface="+mn-ea"/>
              </a:rPr>
              <a:t> IN A DIFFERENT CREATIVE WAY.</a:t>
            </a:r>
            <a:endParaRPr lang="en-US" dirty="0">
              <a:gradFill>
                <a:gsLst>
                  <a:gs pos="0">
                    <a:srgbClr val="FBFB11"/>
                  </a:gs>
                  <a:gs pos="100000">
                    <a:srgbClr val="838309"/>
                  </a:gs>
                </a:gsLst>
                <a:lin ang="5400000" scaled="0"/>
              </a:gradFill>
            </a:endParaRPr>
          </a:p>
          <a:p>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ON COMPLETION OF ASSIGNED PROJECT,WE ARE NOW ABLE TO KNOW THE CONCEPTS OF JAVASCRIPT AND THE PROJECT DONE BY US DEPICTS THE UTILIZATION OF THOSE BASIC CONCEPTS WHEN IMPLEMENTATION PART IS CONCERNED RANGING FROM SYNTAX OF JAVASCRIPT , WRITING HTML TAGS AND DESIGNING THE PAGE AND VARIOUS  JAVASCRIPT FUNCTION,CONNECTING PAGES, FUNCTIONS USED FOR  RUNNING OF OUR GAME.</a:t>
            </a:r>
            <a:endParaRPr lang="en-US" dirty="0">
              <a:gradFill>
                <a:gsLst>
                  <a:gs pos="0">
                    <a:srgbClr val="FBFB11"/>
                  </a:gs>
                  <a:gs pos="100000">
                    <a:srgbClr val="838309"/>
                  </a:gs>
                </a:gsLst>
                <a:lin ang="5400000" scaled="0"/>
              </a:gradFill>
              <a:sym typeface="+mn-ea"/>
            </a:endParaRPr>
          </a:p>
          <a:p>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FROM THIS PROJECT WE REALLY IMPLEMENTED THE BASIC CONCEPTS THAT WE REALLY LEARN AS BEGINNER LEVEL AND IT CLEARED THE CONCEPT REAGRDING THR CODING AS WELL AS ON THE CONCEPTS OF JAVASCRIPT.</a:t>
            </a:r>
            <a:endParaRPr lang="en-US" dirty="0">
              <a:gradFill>
                <a:gsLst>
                  <a:gs pos="0">
                    <a:srgbClr val="FBFB11"/>
                  </a:gs>
                  <a:gs pos="100000">
                    <a:srgbClr val="838309"/>
                  </a:gs>
                </a:gsLst>
                <a:lin ang="5400000" scaled="0"/>
              </a:gradFill>
              <a:sym typeface="+mn-ea"/>
            </a:endParaRPr>
          </a:p>
          <a:p>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AND FINALLY AT LAST WE REALLY ENJOYED THE PROJECT THAT IS</a:t>
            </a:r>
            <a:r>
              <a:rPr lang="en-IN" altLang="en-US" dirty="0">
                <a:gradFill>
                  <a:gsLst>
                    <a:gs pos="0">
                      <a:srgbClr val="FBFB11"/>
                    </a:gs>
                    <a:gs pos="100000">
                      <a:srgbClr val="838309"/>
                    </a:gs>
                  </a:gsLst>
                  <a:lin ang="5400000" scaled="0"/>
                </a:gradFill>
                <a:sym typeface="+mn-ea"/>
              </a:rPr>
              <a:t> ONE-FOR-ALL GAMES</a:t>
            </a:r>
            <a:endParaRPr lang="en-US" dirty="0">
              <a:gradFill>
                <a:gsLst>
                  <a:gs pos="0">
                    <a:srgbClr val="FBFB11"/>
                  </a:gs>
                  <a:gs pos="100000">
                    <a:srgbClr val="838309"/>
                  </a:gs>
                </a:gsLst>
                <a:lin ang="5400000" scaled="0"/>
              </a:gradFill>
            </a:endParaRPr>
          </a:p>
          <a:p>
            <a:endParaRPr lang="en-US" dirty="0">
              <a:gradFill>
                <a:gsLst>
                  <a:gs pos="0">
                    <a:srgbClr val="FBFB11"/>
                  </a:gs>
                  <a:gs pos="100000">
                    <a:srgbClr val="838309"/>
                  </a:gs>
                </a:gsLst>
                <a:lin ang="5400000" scaled="0"/>
              </a:gra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p>
            <a:endParaRPr lang="en-US"/>
          </a:p>
        </p:txBody>
      </p:sp>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330" y="456565"/>
            <a:ext cx="11325860" cy="6266815"/>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0">
                    <a:srgbClr val="FBFB11"/>
                  </a:gs>
                  <a:gs pos="100000">
                    <a:srgbClr val="838309"/>
                  </a:gs>
                </a:gsLst>
                <a:lin ang="5400000" scaled="0"/>
              </a:gradFill>
            </a:endParaRPr>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sp>
        <p:nvSpPr>
          <p:cNvPr id="2" name="Oval 1"/>
          <p:cNvSpPr/>
          <p:nvPr/>
        </p:nvSpPr>
        <p:spPr>
          <a:xfrm>
            <a:off x="483870" y="675005"/>
            <a:ext cx="11097895" cy="5801360"/>
          </a:xfrm>
          <a:prstGeom prst="ellipse">
            <a:avLst/>
          </a:prstGeom>
          <a:solidFill>
            <a:schemeClr val="accent1">
              <a:alpha val="5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 name="Text Box 3"/>
          <p:cNvSpPr txBox="1"/>
          <p:nvPr/>
        </p:nvSpPr>
        <p:spPr>
          <a:xfrm>
            <a:off x="1697355" y="2560955"/>
            <a:ext cx="8893810" cy="1568450"/>
          </a:xfrm>
          <a:prstGeom prst="rect">
            <a:avLst/>
          </a:prstGeom>
          <a:noFill/>
        </p:spPr>
        <p:txBody>
          <a:bodyPr wrap="square" rtlCol="0">
            <a:spAutoFit/>
          </a:bodyPr>
          <a:p>
            <a:r>
              <a:rPr lang="en-IN" altLang="en-US" sz="9600">
                <a:latin typeface="Arial Black" panose="020B0A04020102020204" charset="0"/>
                <a:cs typeface="Arial Black" panose="020B0A04020102020204" charset="0"/>
              </a:rPr>
              <a:t>THANK YOU</a:t>
            </a:r>
            <a:endParaRPr lang="en-IN" altLang="en-US" sz="9600">
              <a:latin typeface="Arial Black" panose="020B0A04020102020204" charset="0"/>
              <a:cs typeface="Arial Black" panose="020B0A040201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 53"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60" name="任意多边形: 形状 59"/>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1" name="任意多边形: 形状 60"/>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八边形 61"/>
          <p:cNvSpPr/>
          <p:nvPr/>
        </p:nvSpPr>
        <p:spPr>
          <a:xfrm>
            <a:off x="389890" y="257810"/>
            <a:ext cx="11325860" cy="6615430"/>
          </a:xfrm>
          <a:prstGeom prst="octagon">
            <a:avLst>
              <a:gd name="adj" fmla="val 5624"/>
            </a:avLst>
          </a:prstGeom>
          <a:gradFill flip="none" rotWithShape="1">
            <a:gsLst>
              <a:gs pos="93000">
                <a:srgbClr val="000042">
                  <a:alpha val="60000"/>
                </a:srgb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直角三角形 62"/>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4" name="任意多边形: 形状 63"/>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平行四边形 56"/>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58" name="直接连接符 57"/>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59" name="直接连接符 58"/>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pic>
        <p:nvPicPr>
          <p:cNvPr id="65" name="图片 64"/>
          <p:cNvPicPr>
            <a:picLocks noChangeAspect="1"/>
          </p:cNvPicPr>
          <p:nvPr/>
        </p:nvPicPr>
        <p:blipFill>
          <a:blip r:embed="rId3">
            <a:alphaModFix amt="50000"/>
          </a:blip>
          <a:stretch>
            <a:fillRect/>
          </a:stretch>
        </p:blipFill>
        <p:spPr>
          <a:xfrm>
            <a:off x="596900" y="519430"/>
            <a:ext cx="5664200" cy="5651500"/>
          </a:xfrm>
          <a:prstGeom prst="rect">
            <a:avLst/>
          </a:prstGeom>
        </p:spPr>
      </p:pic>
      <p:sp>
        <p:nvSpPr>
          <p:cNvPr id="2" name="Text Box 1"/>
          <p:cNvSpPr txBox="1"/>
          <p:nvPr/>
        </p:nvSpPr>
        <p:spPr>
          <a:xfrm>
            <a:off x="1125220" y="2334895"/>
            <a:ext cx="9210040" cy="4523105"/>
          </a:xfrm>
          <a:prstGeom prst="rect">
            <a:avLst/>
          </a:prstGeom>
          <a:noFill/>
        </p:spPr>
        <p:txBody>
          <a:bodyPr wrap="square" rtlCol="0">
            <a:spAutoFit/>
          </a:bodyPr>
          <a:p>
            <a:r>
              <a:rPr lang="en-US" dirty="0">
                <a:solidFill>
                  <a:schemeClr val="accent2"/>
                </a:solidFill>
                <a:sym typeface="+mn-ea"/>
              </a:rPr>
              <a:t>WE DEEM IT A PLEASURE  TO ACKNOWLEGDE OUR SENSE OF GRATITUDE TO OUR CLASS TEACHER </a:t>
            </a:r>
            <a:r>
              <a:rPr lang="en-IN" altLang="en-US" dirty="0">
                <a:solidFill>
                  <a:schemeClr val="accent2"/>
                </a:solidFill>
                <a:sym typeface="+mn-ea"/>
              </a:rPr>
              <a:t>“Dr Debabrata Dansana</a:t>
            </a:r>
            <a:r>
              <a:rPr lang="en-US" dirty="0">
                <a:solidFill>
                  <a:schemeClr val="accent2"/>
                </a:solidFill>
                <a:sym typeface="+mn-ea"/>
              </a:rPr>
              <a:t> ”  TO GUIDE ON  PROJECT.</a:t>
            </a:r>
            <a:endParaRPr lang="en-US" dirty="0">
              <a:solidFill>
                <a:schemeClr val="accent2"/>
              </a:solidFill>
            </a:endParaRPr>
          </a:p>
          <a:p>
            <a:pPr marL="0" indent="0">
              <a:buNone/>
            </a:pPr>
            <a:endParaRPr lang="en-US" dirty="0">
              <a:solidFill>
                <a:schemeClr val="accent2"/>
              </a:solidFill>
            </a:endParaRPr>
          </a:p>
          <a:p>
            <a:r>
              <a:rPr lang="en-US" dirty="0">
                <a:solidFill>
                  <a:schemeClr val="accent2"/>
                </a:solidFill>
                <a:sym typeface="+mn-ea"/>
              </a:rPr>
              <a:t>WE SHALL REMAIN GRATEFUL TO THE FACULTY MEMBERS,GIET UNIVERSITY FOR PROVIDING US A OPPORTUNITY TO DO THIS PROJECT BASED ON BASIC CONCEPTS THAT WE LEARNED AND TO IMPLEMENT THAT IN OUR PROJECT.</a:t>
            </a:r>
            <a:endParaRPr lang="en-US" dirty="0">
              <a:solidFill>
                <a:schemeClr val="accent2"/>
              </a:solidFill>
            </a:endParaRPr>
          </a:p>
          <a:p>
            <a:pPr marL="0" indent="0">
              <a:buNone/>
            </a:pPr>
            <a:endParaRPr lang="en-US" dirty="0">
              <a:solidFill>
                <a:schemeClr val="accent2"/>
              </a:solidFill>
            </a:endParaRPr>
          </a:p>
          <a:p>
            <a:r>
              <a:rPr lang="en-US" dirty="0">
                <a:solidFill>
                  <a:schemeClr val="accent2"/>
                </a:solidFill>
                <a:sym typeface="+mn-ea"/>
              </a:rPr>
              <a:t>THIS PROJECT REALLY HELPED US A LOT TO IMPLEMENT OUR BASIC CONCEPTS THAT WE ALL NORMALLY LEARN THAT IS NORMAL CODING CONCEPTS .</a:t>
            </a:r>
            <a:endParaRPr lang="en-US" dirty="0">
              <a:solidFill>
                <a:schemeClr val="accent2"/>
              </a:solidFill>
            </a:endParaRPr>
          </a:p>
          <a:p>
            <a:pPr marL="0" indent="0">
              <a:buNone/>
            </a:pPr>
            <a:endParaRPr lang="en-US" dirty="0">
              <a:solidFill>
                <a:schemeClr val="accent2"/>
              </a:solidFill>
            </a:endParaRPr>
          </a:p>
          <a:p>
            <a:r>
              <a:rPr lang="en-US" dirty="0">
                <a:solidFill>
                  <a:schemeClr val="accent2"/>
                </a:solidFill>
                <a:sym typeface="+mn-ea"/>
              </a:rPr>
              <a:t>DURING THIS COVID-19 PANDEMIC SITUATION WE REALLY ENJOYED DOING THIS PROJECT AND LEARNED A LOT OF NEW CONCEPTS.</a:t>
            </a:r>
            <a:endParaRPr lang="en-US" dirty="0">
              <a:solidFill>
                <a:schemeClr val="accent2"/>
              </a:solidFill>
            </a:endParaRPr>
          </a:p>
          <a:p>
            <a:endParaRPr lang="en-US" dirty="0">
              <a:solidFill>
                <a:schemeClr val="accent2"/>
              </a:solidFill>
            </a:endParaRPr>
          </a:p>
        </p:txBody>
      </p:sp>
      <p:sp>
        <p:nvSpPr>
          <p:cNvPr id="4" name="Text Box 3"/>
          <p:cNvSpPr txBox="1"/>
          <p:nvPr/>
        </p:nvSpPr>
        <p:spPr>
          <a:xfrm>
            <a:off x="2748280" y="617855"/>
            <a:ext cx="6166485" cy="1322070"/>
          </a:xfrm>
          <a:prstGeom prst="rect">
            <a:avLst/>
          </a:prstGeom>
          <a:gradFill>
            <a:gsLst>
              <a:gs pos="0">
                <a:srgbClr val="FBFB11"/>
              </a:gs>
              <a:gs pos="100000">
                <a:srgbClr val="838309"/>
              </a:gs>
            </a:gsLst>
            <a:path path="shape">
              <a:fillToRect l="50000" t="50000" r="50000" b="50000"/>
            </a:path>
            <a:tileRect/>
          </a:gradFill>
        </p:spPr>
        <p:txBody>
          <a:bodyPr wrap="square" rtlCol="0">
            <a:spAutoFit/>
          </a:bodyPr>
          <a:p>
            <a:r>
              <a:rPr lang="en-US" sz="4000" b="1" i="1" u="sng" dirty="0">
                <a:gradFill>
                  <a:gsLst>
                    <a:gs pos="0">
                      <a:srgbClr val="E30000"/>
                    </a:gs>
                    <a:gs pos="100000">
                      <a:srgbClr val="760303"/>
                    </a:gs>
                  </a:gsLst>
                  <a:lin ang="0" scaled="0"/>
                </a:gradFill>
                <a:sym typeface="+mn-ea"/>
              </a:rPr>
              <a:t>ACKNOWLEDGEMENT</a:t>
            </a:r>
            <a:br>
              <a:rPr lang="en-US" sz="4000" b="1" i="1" u="sng" dirty="0">
                <a:gradFill>
                  <a:gsLst>
                    <a:gs pos="0">
                      <a:srgbClr val="E30000"/>
                    </a:gs>
                    <a:gs pos="100000">
                      <a:srgbClr val="760303"/>
                    </a:gs>
                  </a:gsLst>
                  <a:lin ang="0" scaled="0"/>
                </a:gradFill>
                <a:sym typeface="+mn-ea"/>
              </a:rPr>
            </a:br>
            <a:endParaRPr lang="en-US" sz="4000" b="1" i="1" u="sng" dirty="0">
              <a:gradFill>
                <a:gsLst>
                  <a:gs pos="0">
                    <a:srgbClr val="E30000"/>
                  </a:gs>
                  <a:gs pos="100000">
                    <a:srgbClr val="760303"/>
                  </a:gs>
                </a:gsLst>
                <a:lin ang="0" scaled="0"/>
              </a:gradFill>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sp>
        <p:nvSpPr>
          <p:cNvPr id="2" name="Text Box 1"/>
          <p:cNvSpPr txBox="1"/>
          <p:nvPr/>
        </p:nvSpPr>
        <p:spPr>
          <a:xfrm>
            <a:off x="2125345" y="864870"/>
            <a:ext cx="7465695" cy="1198880"/>
          </a:xfrm>
          <a:prstGeom prst="rect">
            <a:avLst/>
          </a:prstGeom>
          <a:gradFill>
            <a:gsLst>
              <a:gs pos="0">
                <a:srgbClr val="FBFB11"/>
              </a:gs>
              <a:gs pos="100000">
                <a:srgbClr val="838309"/>
              </a:gs>
            </a:gsLst>
            <a:path path="shape">
              <a:fillToRect l="50000" t="50000" r="50000" b="50000"/>
            </a:path>
            <a:tileRect/>
          </a:gradFill>
        </p:spPr>
        <p:txBody>
          <a:bodyPr wrap="square" rtlCol="0">
            <a:spAutoFit/>
          </a:bodyPr>
          <a:p>
            <a:r>
              <a:rPr lang="en-US" sz="3600" b="1" dirty="0">
                <a:gradFill>
                  <a:gsLst>
                    <a:gs pos="0">
                      <a:srgbClr val="E30000"/>
                    </a:gs>
                    <a:gs pos="100000">
                      <a:srgbClr val="760303"/>
                    </a:gs>
                  </a:gsLst>
                  <a:lin ang="0" scaled="0"/>
                </a:gradFill>
                <a:sym typeface="+mn-ea"/>
              </a:rPr>
              <a:t>IMPORTANCE OF PROJECT</a:t>
            </a:r>
            <a:endParaRPr lang="en-IN" sz="3600" b="1" dirty="0">
              <a:gradFill>
                <a:gsLst>
                  <a:gs pos="0">
                    <a:srgbClr val="E30000"/>
                  </a:gs>
                  <a:gs pos="100000">
                    <a:srgbClr val="760303"/>
                  </a:gs>
                </a:gsLst>
                <a:lin ang="0" scaled="0"/>
              </a:gradFill>
            </a:endParaRPr>
          </a:p>
          <a:p>
            <a:endParaRPr lang="en-IN" sz="3600" b="1" dirty="0">
              <a:gradFill>
                <a:gsLst>
                  <a:gs pos="0">
                    <a:srgbClr val="E30000"/>
                  </a:gs>
                  <a:gs pos="100000">
                    <a:srgbClr val="760303"/>
                  </a:gs>
                </a:gsLst>
                <a:lin ang="0" scaled="0"/>
              </a:gradFill>
            </a:endParaRPr>
          </a:p>
        </p:txBody>
      </p:sp>
      <p:sp>
        <p:nvSpPr>
          <p:cNvPr id="3" name="Text Box 2"/>
          <p:cNvSpPr txBox="1"/>
          <p:nvPr/>
        </p:nvSpPr>
        <p:spPr>
          <a:xfrm>
            <a:off x="544195" y="2247265"/>
            <a:ext cx="11262360" cy="4246245"/>
          </a:xfrm>
          <a:prstGeom prst="rect">
            <a:avLst/>
          </a:prstGeom>
          <a:noFill/>
        </p:spPr>
        <p:txBody>
          <a:bodyPr wrap="square" rtlCol="0">
            <a:spAutoFit/>
          </a:bodyPr>
          <a:p>
            <a:r>
              <a:rPr lang="en-IN" altLang="en-US" dirty="0">
                <a:gradFill>
                  <a:gsLst>
                    <a:gs pos="100000">
                      <a:srgbClr val="FBFB11"/>
                    </a:gs>
                    <a:gs pos="100000">
                      <a:srgbClr val="838309"/>
                    </a:gs>
                  </a:gsLst>
                  <a:lin ang="0" scaled="0"/>
                </a:gradFill>
                <a:sym typeface="+mn-ea"/>
              </a:rPr>
              <a:t>ALL-FOR-ONE GAMES</a:t>
            </a:r>
            <a:r>
              <a:rPr lang="en-US" dirty="0">
                <a:gradFill>
                  <a:gsLst>
                    <a:gs pos="100000">
                      <a:srgbClr val="FBFB11"/>
                    </a:gs>
                    <a:gs pos="100000">
                      <a:srgbClr val="838309"/>
                    </a:gs>
                  </a:gsLst>
                  <a:lin ang="0" scaled="0"/>
                </a:gradFill>
                <a:sym typeface="+mn-ea"/>
              </a:rPr>
              <a:t> IS A COMBINATION OF </a:t>
            </a:r>
            <a:r>
              <a:rPr lang="en-IN" altLang="en-US" dirty="0">
                <a:gradFill>
                  <a:gsLst>
                    <a:gs pos="100000">
                      <a:srgbClr val="FBFB11"/>
                    </a:gs>
                    <a:gs pos="100000">
                      <a:srgbClr val="838309"/>
                    </a:gs>
                  </a:gsLst>
                  <a:lin ang="0" scaled="0"/>
                </a:gradFill>
                <a:sym typeface="+mn-ea"/>
              </a:rPr>
              <a:t>MULTIPLE GAMES </a:t>
            </a:r>
            <a:endParaRPr lang="en-IN" altLang="en-US" dirty="0">
              <a:gradFill>
                <a:gsLst>
                  <a:gs pos="100000">
                    <a:srgbClr val="FBFB11"/>
                  </a:gs>
                  <a:gs pos="100000">
                    <a:srgbClr val="838309"/>
                  </a:gs>
                </a:gsLst>
                <a:lin ang="0" scaled="0"/>
              </a:gradFill>
              <a:sym typeface="+mn-ea"/>
            </a:endParaRPr>
          </a:p>
          <a:p>
            <a:endParaRPr lang="en-US" dirty="0">
              <a:gradFill>
                <a:gsLst>
                  <a:gs pos="100000">
                    <a:srgbClr val="FBFB11"/>
                  </a:gs>
                  <a:gs pos="100000">
                    <a:srgbClr val="838309"/>
                  </a:gs>
                </a:gsLst>
                <a:lin ang="0" scaled="0"/>
              </a:gradFill>
            </a:endParaRPr>
          </a:p>
          <a:p>
            <a:r>
              <a:rPr lang="en-US" dirty="0">
                <a:gradFill>
                  <a:gsLst>
                    <a:gs pos="100000">
                      <a:srgbClr val="FBFB11"/>
                    </a:gs>
                    <a:gs pos="100000">
                      <a:srgbClr val="838309"/>
                    </a:gs>
                  </a:gsLst>
                  <a:lin ang="0" scaled="0"/>
                </a:gradFill>
                <a:sym typeface="+mn-ea"/>
              </a:rPr>
              <a:t>IT INCLUDES HTML AND CSS WHICH MAKE THE OVERALL DESIGN AND GIVES OUR PROJECT A WEBSITE LO</a:t>
            </a:r>
            <a:r>
              <a:rPr lang="en-IN" altLang="en-US" dirty="0">
                <a:gradFill>
                  <a:gsLst>
                    <a:gs pos="100000">
                      <a:srgbClr val="FBFB11"/>
                    </a:gs>
                    <a:gs pos="100000">
                      <a:srgbClr val="838309"/>
                    </a:gs>
                  </a:gsLst>
                  <a:lin ang="0" scaled="0"/>
                </a:gradFill>
                <a:sym typeface="+mn-ea"/>
              </a:rPr>
              <a:t>OK</a:t>
            </a:r>
            <a:r>
              <a:rPr lang="en-US" dirty="0">
                <a:gradFill>
                  <a:gsLst>
                    <a:gs pos="100000">
                      <a:srgbClr val="FBFB11"/>
                    </a:gs>
                    <a:gs pos="100000">
                      <a:srgbClr val="838309"/>
                    </a:gs>
                  </a:gsLst>
                  <a:lin ang="0" scaled="0"/>
                </a:gradFill>
                <a:sym typeface="+mn-ea"/>
              </a:rPr>
              <a:t>.</a:t>
            </a:r>
            <a:endParaRPr lang="en-US" dirty="0">
              <a:gradFill>
                <a:gsLst>
                  <a:gs pos="100000">
                    <a:srgbClr val="FBFB11"/>
                  </a:gs>
                  <a:gs pos="100000">
                    <a:srgbClr val="838309"/>
                  </a:gs>
                </a:gsLst>
                <a:lin ang="0" scaled="0"/>
              </a:gradFill>
            </a:endParaRPr>
          </a:p>
          <a:p>
            <a:pPr marL="0" indent="0">
              <a:buNone/>
            </a:pPr>
            <a:endParaRPr lang="en-US" dirty="0">
              <a:gradFill>
                <a:gsLst>
                  <a:gs pos="100000">
                    <a:srgbClr val="FBFB11"/>
                  </a:gs>
                  <a:gs pos="100000">
                    <a:srgbClr val="838309"/>
                  </a:gs>
                </a:gsLst>
                <a:lin ang="0" scaled="0"/>
              </a:gradFill>
            </a:endParaRPr>
          </a:p>
          <a:p>
            <a:r>
              <a:rPr lang="en-US" dirty="0">
                <a:gradFill>
                  <a:gsLst>
                    <a:gs pos="100000">
                      <a:srgbClr val="FBFB11"/>
                    </a:gs>
                    <a:gs pos="100000">
                      <a:srgbClr val="838309"/>
                    </a:gs>
                  </a:gsLst>
                  <a:lin ang="0" scaled="0"/>
                </a:gradFill>
                <a:sym typeface="+mn-ea"/>
              </a:rPr>
              <a:t>IT ALSO INCLUDES JAVASCRIPT WHICH WE USED TO DO THE CODING PART WHICH MAKES OUR PROJECT A GAME .</a:t>
            </a:r>
            <a:endParaRPr lang="en-US" dirty="0">
              <a:gradFill>
                <a:gsLst>
                  <a:gs pos="100000">
                    <a:srgbClr val="FBFB11"/>
                  </a:gs>
                  <a:gs pos="100000">
                    <a:srgbClr val="838309"/>
                  </a:gs>
                </a:gsLst>
                <a:lin ang="0" scaled="0"/>
              </a:gradFill>
            </a:endParaRPr>
          </a:p>
          <a:p>
            <a:pPr marL="0" indent="0">
              <a:buNone/>
            </a:pPr>
            <a:endParaRPr lang="en-US" dirty="0">
              <a:gradFill>
                <a:gsLst>
                  <a:gs pos="100000">
                    <a:srgbClr val="FBFB11"/>
                  </a:gs>
                  <a:gs pos="100000">
                    <a:srgbClr val="838309"/>
                  </a:gs>
                </a:gsLst>
                <a:lin ang="0" scaled="0"/>
              </a:gradFill>
            </a:endParaRPr>
          </a:p>
          <a:p>
            <a:r>
              <a:rPr lang="en-US" dirty="0">
                <a:gradFill>
                  <a:gsLst>
                    <a:gs pos="100000">
                      <a:srgbClr val="FBFB11"/>
                    </a:gs>
                    <a:gs pos="100000">
                      <a:srgbClr val="838309"/>
                    </a:gs>
                  </a:gsLst>
                  <a:lin ang="0" scaled="0"/>
                </a:gradFill>
                <a:sym typeface="+mn-ea"/>
              </a:rPr>
              <a:t>MAKING THIS PROJECT IS TO IMPLEMENT ALL THE BASIC CONCEPTS BASICALLY IF-ELSE STATEMENT WHICH IS VERY NECESSARILY USED IN OUR REGULAR CODING AND SOME JAVASCRIPT CONCEPTS.</a:t>
            </a:r>
            <a:endParaRPr lang="en-US" dirty="0">
              <a:gradFill>
                <a:gsLst>
                  <a:gs pos="100000">
                    <a:srgbClr val="FBFB11"/>
                  </a:gs>
                  <a:gs pos="100000">
                    <a:srgbClr val="838309"/>
                  </a:gs>
                </a:gsLst>
                <a:lin ang="0" scaled="0"/>
              </a:gradFill>
            </a:endParaRPr>
          </a:p>
          <a:p>
            <a:pPr marL="0" indent="0">
              <a:buNone/>
            </a:pPr>
            <a:endParaRPr lang="en-US" dirty="0">
              <a:gradFill>
                <a:gsLst>
                  <a:gs pos="100000">
                    <a:srgbClr val="FBFB11"/>
                  </a:gs>
                  <a:gs pos="100000">
                    <a:srgbClr val="838309"/>
                  </a:gs>
                </a:gsLst>
                <a:lin ang="0" scaled="0"/>
              </a:gradFill>
            </a:endParaRPr>
          </a:p>
          <a:p>
            <a:r>
              <a:rPr lang="en-US" dirty="0">
                <a:gradFill>
                  <a:gsLst>
                    <a:gs pos="100000">
                      <a:srgbClr val="FBFB11"/>
                    </a:gs>
                    <a:gs pos="100000">
                      <a:srgbClr val="838309"/>
                    </a:gs>
                  </a:gsLst>
                  <a:lin ang="0" scaled="0"/>
                </a:gradFill>
                <a:sym typeface="+mn-ea"/>
              </a:rPr>
              <a:t>THIS WHOLE PROJECT WORKING DEPEND MAINLY ON THE IF-ELSE STATEMENT ,JAVASCRIPT CONCEPTS AND GIVES US A CLEAR KNOWLEDGE OF IF-ELSE AND JAVASCRIPT.</a:t>
            </a:r>
            <a:endParaRPr lang="en-US" dirty="0">
              <a:gradFill>
                <a:gsLst>
                  <a:gs pos="100000">
                    <a:srgbClr val="FBFB11"/>
                  </a:gs>
                  <a:gs pos="100000">
                    <a:srgbClr val="838309"/>
                  </a:gs>
                </a:gsLst>
                <a:lin ang="0" scaled="0"/>
              </a:gradFill>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sp>
        <p:nvSpPr>
          <p:cNvPr id="2" name="Text Box 1"/>
          <p:cNvSpPr txBox="1"/>
          <p:nvPr/>
        </p:nvSpPr>
        <p:spPr>
          <a:xfrm>
            <a:off x="986790" y="604520"/>
            <a:ext cx="10583545" cy="1322070"/>
          </a:xfrm>
          <a:prstGeom prst="rect">
            <a:avLst/>
          </a:prstGeom>
          <a:gradFill>
            <a:gsLst>
              <a:gs pos="0">
                <a:srgbClr val="FBFB11"/>
              </a:gs>
              <a:gs pos="100000">
                <a:srgbClr val="838309"/>
              </a:gs>
            </a:gsLst>
            <a:path path="shape">
              <a:fillToRect l="50000" t="50000" r="50000" b="50000"/>
            </a:path>
            <a:tileRect/>
          </a:gradFill>
        </p:spPr>
        <p:txBody>
          <a:bodyPr wrap="square" rtlCol="0">
            <a:spAutoFit/>
          </a:bodyPr>
          <a:p>
            <a:r>
              <a:rPr lang="en-US" sz="4000" dirty="0">
                <a:gradFill>
                  <a:gsLst>
                    <a:gs pos="45000">
                      <a:srgbClr val="E30000"/>
                    </a:gs>
                    <a:gs pos="100000">
                      <a:srgbClr val="760303"/>
                    </a:gs>
                  </a:gsLst>
                  <a:lin ang="0" scaled="0"/>
                </a:gradFill>
                <a:sym typeface="+mn-ea"/>
              </a:rPr>
              <a:t>HARDWARE REQUIREMENT</a:t>
            </a:r>
            <a:endParaRPr lang="en-IN" sz="4000" dirty="0">
              <a:gradFill>
                <a:gsLst>
                  <a:gs pos="45000">
                    <a:srgbClr val="E30000"/>
                  </a:gs>
                  <a:gs pos="100000">
                    <a:srgbClr val="760303"/>
                  </a:gs>
                </a:gsLst>
                <a:lin ang="0" scaled="0"/>
              </a:gradFill>
            </a:endParaRPr>
          </a:p>
          <a:p>
            <a:endParaRPr lang="en-IN" sz="4000" dirty="0">
              <a:gradFill>
                <a:gsLst>
                  <a:gs pos="45000">
                    <a:srgbClr val="E30000"/>
                  </a:gs>
                  <a:gs pos="100000">
                    <a:srgbClr val="760303"/>
                  </a:gs>
                </a:gsLst>
                <a:lin ang="0" scaled="0"/>
              </a:gradFill>
            </a:endParaRPr>
          </a:p>
        </p:txBody>
      </p:sp>
      <p:sp>
        <p:nvSpPr>
          <p:cNvPr id="3" name="Text Box 2"/>
          <p:cNvSpPr txBox="1"/>
          <p:nvPr/>
        </p:nvSpPr>
        <p:spPr>
          <a:xfrm>
            <a:off x="1322705" y="1968500"/>
            <a:ext cx="9422765" cy="5631180"/>
          </a:xfrm>
          <a:prstGeom prst="rect">
            <a:avLst/>
          </a:prstGeom>
          <a:noFill/>
        </p:spPr>
        <p:txBody>
          <a:bodyPr wrap="square" rtlCol="0">
            <a:spAutoFit/>
          </a:bodyPr>
          <a:p>
            <a:r>
              <a:rPr lang="en-US" sz="4000" dirty="0">
                <a:gradFill>
                  <a:gsLst>
                    <a:gs pos="100000">
                      <a:srgbClr val="FBFB11"/>
                    </a:gs>
                    <a:gs pos="100000">
                      <a:srgbClr val="838309"/>
                    </a:gs>
                  </a:gsLst>
                  <a:lin ang="0" scaled="0"/>
                </a:gradFill>
                <a:sym typeface="+mn-ea"/>
              </a:rPr>
              <a:t>RAM: 8gb</a:t>
            </a:r>
            <a:endParaRPr lang="en-US" sz="4000" dirty="0">
              <a:gradFill>
                <a:gsLst>
                  <a:gs pos="100000">
                    <a:srgbClr val="FBFB11"/>
                  </a:gs>
                  <a:gs pos="100000">
                    <a:srgbClr val="838309"/>
                  </a:gs>
                </a:gsLst>
                <a:lin ang="0" scaled="0"/>
              </a:gradFill>
              <a:sym typeface="+mn-ea"/>
            </a:endParaRPr>
          </a:p>
          <a:p>
            <a:endParaRPr lang="en-US" sz="4000" dirty="0">
              <a:gradFill>
                <a:gsLst>
                  <a:gs pos="100000">
                    <a:srgbClr val="FBFB11"/>
                  </a:gs>
                  <a:gs pos="100000">
                    <a:srgbClr val="838309"/>
                  </a:gs>
                </a:gsLst>
                <a:lin ang="0" scaled="0"/>
              </a:gradFill>
            </a:endParaRPr>
          </a:p>
          <a:p>
            <a:r>
              <a:rPr lang="en-US" sz="4000" dirty="0">
                <a:gradFill>
                  <a:gsLst>
                    <a:gs pos="100000">
                      <a:srgbClr val="FBFB11"/>
                    </a:gs>
                    <a:gs pos="100000">
                      <a:srgbClr val="838309"/>
                    </a:gs>
                  </a:gsLst>
                  <a:lin ang="0" scaled="0"/>
                </a:gradFill>
                <a:sym typeface="+mn-ea"/>
              </a:rPr>
              <a:t>PROCESSOR: INTEL I5 8</a:t>
            </a:r>
            <a:r>
              <a:rPr lang="en-US" sz="4000" baseline="30000" dirty="0">
                <a:gradFill>
                  <a:gsLst>
                    <a:gs pos="100000">
                      <a:srgbClr val="FBFB11"/>
                    </a:gs>
                    <a:gs pos="100000">
                      <a:srgbClr val="838309"/>
                    </a:gs>
                  </a:gsLst>
                  <a:lin ang="0" scaled="0"/>
                </a:gradFill>
                <a:sym typeface="+mn-ea"/>
              </a:rPr>
              <a:t>TH</a:t>
            </a:r>
            <a:r>
              <a:rPr lang="en-US" sz="4000" dirty="0">
                <a:gradFill>
                  <a:gsLst>
                    <a:gs pos="100000">
                      <a:srgbClr val="FBFB11"/>
                    </a:gs>
                    <a:gs pos="100000">
                      <a:srgbClr val="838309"/>
                    </a:gs>
                  </a:gsLst>
                  <a:lin ang="0" scaled="0"/>
                </a:gradFill>
                <a:sym typeface="+mn-ea"/>
              </a:rPr>
              <a:t> GEN</a:t>
            </a:r>
            <a:endParaRPr lang="en-US" sz="4000" dirty="0">
              <a:gradFill>
                <a:gsLst>
                  <a:gs pos="100000">
                    <a:srgbClr val="FBFB11"/>
                  </a:gs>
                  <a:gs pos="100000">
                    <a:srgbClr val="838309"/>
                  </a:gs>
                </a:gsLst>
                <a:lin ang="0" scaled="0"/>
              </a:gradFill>
              <a:sym typeface="+mn-ea"/>
            </a:endParaRPr>
          </a:p>
          <a:p>
            <a:endParaRPr lang="en-US" sz="4000" dirty="0">
              <a:gradFill>
                <a:gsLst>
                  <a:gs pos="100000">
                    <a:srgbClr val="FBFB11"/>
                  </a:gs>
                  <a:gs pos="100000">
                    <a:srgbClr val="838309"/>
                  </a:gs>
                </a:gsLst>
                <a:lin ang="0" scaled="0"/>
              </a:gradFill>
            </a:endParaRPr>
          </a:p>
          <a:p>
            <a:r>
              <a:rPr lang="en-US" sz="4000" dirty="0">
                <a:gradFill>
                  <a:gsLst>
                    <a:gs pos="100000">
                      <a:srgbClr val="FBFB11"/>
                    </a:gs>
                    <a:gs pos="100000">
                      <a:srgbClr val="838309"/>
                    </a:gs>
                  </a:gsLst>
                  <a:lin ang="0" scaled="0"/>
                </a:gradFill>
                <a:sym typeface="+mn-ea"/>
              </a:rPr>
              <a:t>VRAM: </a:t>
            </a:r>
            <a:r>
              <a:rPr lang="en-IN" altLang="en-US" sz="4000" dirty="0">
                <a:gradFill>
                  <a:gsLst>
                    <a:gs pos="100000">
                      <a:srgbClr val="FBFB11"/>
                    </a:gs>
                    <a:gs pos="100000">
                      <a:srgbClr val="838309"/>
                    </a:gs>
                  </a:gsLst>
                  <a:lin ang="0" scaled="0"/>
                </a:gradFill>
                <a:sym typeface="+mn-ea"/>
              </a:rPr>
              <a:t>4</a:t>
            </a:r>
            <a:r>
              <a:rPr lang="en-US" sz="4000" dirty="0">
                <a:gradFill>
                  <a:gsLst>
                    <a:gs pos="100000">
                      <a:srgbClr val="FBFB11"/>
                    </a:gs>
                    <a:gs pos="100000">
                      <a:srgbClr val="838309"/>
                    </a:gs>
                  </a:gsLst>
                  <a:lin ang="0" scaled="0"/>
                </a:gradFill>
                <a:sym typeface="+mn-ea"/>
              </a:rPr>
              <a:t>gb</a:t>
            </a:r>
            <a:endParaRPr lang="en-US" sz="4000" dirty="0">
              <a:gradFill>
                <a:gsLst>
                  <a:gs pos="100000">
                    <a:srgbClr val="FBFB11"/>
                  </a:gs>
                  <a:gs pos="100000">
                    <a:srgbClr val="838309"/>
                  </a:gs>
                </a:gsLst>
                <a:lin ang="0" scaled="0"/>
              </a:gradFill>
              <a:sym typeface="+mn-ea"/>
            </a:endParaRPr>
          </a:p>
          <a:p>
            <a:endParaRPr lang="en-US" sz="4000" dirty="0">
              <a:gradFill>
                <a:gsLst>
                  <a:gs pos="100000">
                    <a:srgbClr val="FBFB11"/>
                  </a:gs>
                  <a:gs pos="100000">
                    <a:srgbClr val="838309"/>
                  </a:gs>
                </a:gsLst>
                <a:lin ang="0" scaled="0"/>
              </a:gradFill>
            </a:endParaRPr>
          </a:p>
          <a:p>
            <a:r>
              <a:rPr lang="en-US" sz="4000" dirty="0">
                <a:gradFill>
                  <a:gsLst>
                    <a:gs pos="100000">
                      <a:srgbClr val="FBFB11"/>
                    </a:gs>
                    <a:gs pos="100000">
                      <a:srgbClr val="838309"/>
                    </a:gs>
                  </a:gsLst>
                  <a:lin ang="0" scaled="0"/>
                </a:gradFill>
                <a:sym typeface="+mn-ea"/>
              </a:rPr>
              <a:t>STORAGE:1TB</a:t>
            </a:r>
            <a:endParaRPr lang="en-US" sz="4000" dirty="0">
              <a:gradFill>
                <a:gsLst>
                  <a:gs pos="100000">
                    <a:srgbClr val="FBFB11"/>
                  </a:gs>
                  <a:gs pos="100000">
                    <a:srgbClr val="838309"/>
                  </a:gs>
                </a:gsLst>
                <a:lin ang="0" scaled="0"/>
              </a:gradFill>
            </a:endParaRPr>
          </a:p>
          <a:p>
            <a:pPr marL="0" indent="0">
              <a:buNone/>
            </a:pPr>
            <a:endParaRPr lang="en-US" sz="4000" dirty="0">
              <a:gradFill>
                <a:gsLst>
                  <a:gs pos="100000">
                    <a:srgbClr val="FBFB11"/>
                  </a:gs>
                  <a:gs pos="100000">
                    <a:srgbClr val="838309"/>
                  </a:gs>
                </a:gsLst>
                <a:lin ang="0" scaled="0"/>
              </a:gradFill>
            </a:endParaRPr>
          </a:p>
          <a:p>
            <a:endParaRPr lang="en-US" sz="4000" dirty="0">
              <a:gradFill>
                <a:gsLst>
                  <a:gs pos="100000">
                    <a:srgbClr val="FBFB11"/>
                  </a:gs>
                  <a:gs pos="100000">
                    <a:srgbClr val="838309"/>
                  </a:gs>
                </a:gsLst>
                <a:lin ang="0" scaled="0"/>
              </a:gra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sp>
        <p:nvSpPr>
          <p:cNvPr id="2" name="Text Box 1"/>
          <p:cNvSpPr txBox="1"/>
          <p:nvPr/>
        </p:nvSpPr>
        <p:spPr>
          <a:xfrm>
            <a:off x="1293495" y="1033780"/>
            <a:ext cx="10164445" cy="645160"/>
          </a:xfrm>
          <a:prstGeom prst="rect">
            <a:avLst/>
          </a:prstGeom>
          <a:gradFill>
            <a:gsLst>
              <a:gs pos="0">
                <a:srgbClr val="FBFB11"/>
              </a:gs>
              <a:gs pos="100000">
                <a:srgbClr val="838309"/>
              </a:gs>
            </a:gsLst>
            <a:path path="shape">
              <a:fillToRect l="50000" t="50000" r="50000" b="50000"/>
            </a:path>
            <a:tileRect/>
          </a:gradFill>
        </p:spPr>
        <p:txBody>
          <a:bodyPr wrap="square" rtlCol="0">
            <a:spAutoFit/>
          </a:bodyPr>
          <a:p>
            <a:r>
              <a:rPr lang="en-US" sz="3600" dirty="0">
                <a:gradFill>
                  <a:gsLst>
                    <a:gs pos="0">
                      <a:srgbClr val="E30000"/>
                    </a:gs>
                    <a:gs pos="100000">
                      <a:srgbClr val="760303"/>
                    </a:gs>
                  </a:gsLst>
                  <a:lin ang="5400000" scaled="0"/>
                </a:gradFill>
                <a:sym typeface="+mn-ea"/>
              </a:rPr>
              <a:t>SOFTWARE REQUIREMENT</a:t>
            </a:r>
            <a:endParaRPr lang="en-US" sz="3600" dirty="0">
              <a:gradFill>
                <a:gsLst>
                  <a:gs pos="0">
                    <a:srgbClr val="E30000"/>
                  </a:gs>
                  <a:gs pos="100000">
                    <a:srgbClr val="760303"/>
                  </a:gs>
                </a:gsLst>
                <a:lin ang="5400000" scaled="0"/>
              </a:gradFill>
              <a:sym typeface="+mn-ea"/>
            </a:endParaRPr>
          </a:p>
        </p:txBody>
      </p:sp>
      <p:sp>
        <p:nvSpPr>
          <p:cNvPr id="4" name="Text Box 3"/>
          <p:cNvSpPr txBox="1"/>
          <p:nvPr/>
        </p:nvSpPr>
        <p:spPr>
          <a:xfrm>
            <a:off x="828675" y="2722880"/>
            <a:ext cx="12791440" cy="2861310"/>
          </a:xfrm>
          <a:prstGeom prst="rect">
            <a:avLst/>
          </a:prstGeom>
          <a:noFill/>
        </p:spPr>
        <p:txBody>
          <a:bodyPr wrap="square" rtlCol="0">
            <a:spAutoFit/>
          </a:bodyPr>
          <a:p>
            <a:r>
              <a:rPr lang="en-US" sz="3600" dirty="0">
                <a:gradFill>
                  <a:gsLst>
                    <a:gs pos="0">
                      <a:srgbClr val="FBFB11"/>
                    </a:gs>
                    <a:gs pos="100000">
                      <a:srgbClr val="838309"/>
                    </a:gs>
                  </a:gsLst>
                  <a:lin ang="5400000" scaled="0"/>
                </a:gradFill>
                <a:sym typeface="+mn-ea"/>
              </a:rPr>
              <a:t>OPERATING SYSTEM: WINDOWS 10</a:t>
            </a:r>
            <a:endParaRPr lang="en-US" sz="3600" dirty="0">
              <a:gradFill>
                <a:gsLst>
                  <a:gs pos="0">
                    <a:srgbClr val="FBFB11"/>
                  </a:gs>
                  <a:gs pos="100000">
                    <a:srgbClr val="838309"/>
                  </a:gs>
                </a:gsLst>
                <a:lin ang="5400000" scaled="0"/>
              </a:gradFill>
              <a:sym typeface="+mn-ea"/>
            </a:endParaRPr>
          </a:p>
          <a:p>
            <a:endParaRPr lang="en-US" sz="3600" dirty="0">
              <a:gradFill>
                <a:gsLst>
                  <a:gs pos="0">
                    <a:srgbClr val="FBFB11"/>
                  </a:gs>
                  <a:gs pos="100000">
                    <a:srgbClr val="838309"/>
                  </a:gs>
                </a:gsLst>
                <a:lin ang="5400000" scaled="0"/>
              </a:gradFill>
            </a:endParaRPr>
          </a:p>
          <a:p>
            <a:r>
              <a:rPr lang="en-US" sz="3600" dirty="0">
                <a:gradFill>
                  <a:gsLst>
                    <a:gs pos="0">
                      <a:srgbClr val="FBFB11"/>
                    </a:gs>
                    <a:gs pos="100000">
                      <a:srgbClr val="838309"/>
                    </a:gs>
                  </a:gsLst>
                  <a:lin ang="5400000" scaled="0"/>
                </a:gradFill>
                <a:sym typeface="+mn-ea"/>
              </a:rPr>
              <a:t>LANGUAGE USED: HTML CSS JAVASCRIPT</a:t>
            </a:r>
            <a:endParaRPr lang="en-US" sz="3600" dirty="0">
              <a:gradFill>
                <a:gsLst>
                  <a:gs pos="0">
                    <a:srgbClr val="FBFB11"/>
                  </a:gs>
                  <a:gs pos="100000">
                    <a:srgbClr val="838309"/>
                  </a:gs>
                </a:gsLst>
                <a:lin ang="5400000" scaled="0"/>
              </a:gradFill>
              <a:sym typeface="+mn-ea"/>
            </a:endParaRPr>
          </a:p>
          <a:p>
            <a:endParaRPr lang="en-US" sz="3600" dirty="0">
              <a:gradFill>
                <a:gsLst>
                  <a:gs pos="0">
                    <a:srgbClr val="FBFB11"/>
                  </a:gs>
                  <a:gs pos="100000">
                    <a:srgbClr val="838309"/>
                  </a:gs>
                </a:gsLst>
                <a:lin ang="5400000" scaled="0"/>
              </a:gradFill>
            </a:endParaRPr>
          </a:p>
          <a:p>
            <a:r>
              <a:rPr lang="en-US" sz="3600" dirty="0">
                <a:gradFill>
                  <a:gsLst>
                    <a:gs pos="0">
                      <a:srgbClr val="FBFB11"/>
                    </a:gs>
                    <a:gs pos="100000">
                      <a:srgbClr val="838309"/>
                    </a:gs>
                  </a:gsLst>
                  <a:lin ang="5400000" scaled="0"/>
                </a:gradFill>
                <a:sym typeface="+mn-ea"/>
              </a:rPr>
              <a:t>WEB BROWSER : GOOGLE CHROME</a:t>
            </a:r>
            <a:endParaRPr lang="en-US" sz="3600" dirty="0">
              <a:gradFill>
                <a:gsLst>
                  <a:gs pos="0">
                    <a:srgbClr val="FBFB11"/>
                  </a:gs>
                  <a:gs pos="100000">
                    <a:srgbClr val="838309"/>
                  </a:gs>
                </a:gsLst>
                <a:lin ang="5400000" scaled="0"/>
              </a:gradFill>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sp>
        <p:nvSpPr>
          <p:cNvPr id="3" name="Text Box 2"/>
          <p:cNvSpPr txBox="1"/>
          <p:nvPr/>
        </p:nvSpPr>
        <p:spPr>
          <a:xfrm>
            <a:off x="1591945" y="1050290"/>
            <a:ext cx="5497195" cy="1076325"/>
          </a:xfrm>
          <a:prstGeom prst="rect">
            <a:avLst/>
          </a:prstGeom>
          <a:gradFill>
            <a:gsLst>
              <a:gs pos="0">
                <a:srgbClr val="FBFB11"/>
              </a:gs>
              <a:gs pos="100000">
                <a:srgbClr val="838309"/>
              </a:gs>
            </a:gsLst>
            <a:path path="shape">
              <a:fillToRect l="50000" t="50000" r="50000" b="50000"/>
            </a:path>
            <a:tileRect/>
          </a:gradFill>
        </p:spPr>
        <p:txBody>
          <a:bodyPr wrap="square" rtlCol="0">
            <a:spAutoFit/>
          </a:bodyPr>
          <a:p>
            <a:r>
              <a:rPr lang="en-US" sz="3200" dirty="0">
                <a:gradFill>
                  <a:gsLst>
                    <a:gs pos="0">
                      <a:srgbClr val="FE4444"/>
                    </a:gs>
                    <a:gs pos="100000">
                      <a:srgbClr val="832B2B"/>
                    </a:gs>
                  </a:gsLst>
                  <a:lin ang="5400000" scaled="0"/>
                </a:gradFill>
                <a:sym typeface="+mn-ea"/>
              </a:rPr>
              <a:t>OBJECTIVES</a:t>
            </a:r>
            <a:endParaRPr lang="en-IN" sz="3200" dirty="0">
              <a:gradFill>
                <a:gsLst>
                  <a:gs pos="0">
                    <a:srgbClr val="FE4444"/>
                  </a:gs>
                  <a:gs pos="100000">
                    <a:srgbClr val="832B2B"/>
                  </a:gs>
                </a:gsLst>
                <a:lin ang="5400000" scaled="0"/>
              </a:gradFill>
            </a:endParaRPr>
          </a:p>
          <a:p>
            <a:endParaRPr lang="en-IN" sz="3200" dirty="0">
              <a:gradFill>
                <a:gsLst>
                  <a:gs pos="0">
                    <a:srgbClr val="FE4444"/>
                  </a:gs>
                  <a:gs pos="100000">
                    <a:srgbClr val="832B2B"/>
                  </a:gs>
                </a:gsLst>
                <a:lin ang="5400000" scaled="0"/>
              </a:gradFill>
            </a:endParaRPr>
          </a:p>
        </p:txBody>
      </p:sp>
      <p:sp>
        <p:nvSpPr>
          <p:cNvPr id="6" name="Text Box 5"/>
          <p:cNvSpPr txBox="1"/>
          <p:nvPr/>
        </p:nvSpPr>
        <p:spPr>
          <a:xfrm>
            <a:off x="547370" y="2541270"/>
            <a:ext cx="11096625" cy="3415030"/>
          </a:xfrm>
          <a:prstGeom prst="rect">
            <a:avLst/>
          </a:prstGeom>
          <a:noFill/>
        </p:spPr>
        <p:txBody>
          <a:bodyPr wrap="square" rtlCol="0">
            <a:spAutoFit/>
          </a:bodyPr>
          <a:p>
            <a:r>
              <a:rPr lang="en-US" dirty="0">
                <a:gradFill>
                  <a:gsLst>
                    <a:gs pos="0">
                      <a:srgbClr val="FBFB11"/>
                    </a:gs>
                    <a:gs pos="100000">
                      <a:srgbClr val="838309"/>
                    </a:gs>
                  </a:gsLst>
                  <a:lin ang="5400000" scaled="0"/>
                </a:gradFill>
                <a:sym typeface="+mn-ea"/>
              </a:rPr>
              <a:t>THE APPLICATION WOULD PROVIDE A COMPLETE RELAXATION FOR ALL THE GAMERS OUT THERE AND NOT ONLY GAMERS BUT OUR GAME CAN ENTERTAIN</a:t>
            </a:r>
            <a:endParaRPr lang="en-US" dirty="0">
              <a:gradFill>
                <a:gsLst>
                  <a:gs pos="0">
                    <a:srgbClr val="FBFB11"/>
                  </a:gs>
                  <a:gs pos="100000">
                    <a:srgbClr val="838309"/>
                  </a:gs>
                </a:gsLst>
                <a:lin ang="5400000" scaled="0"/>
              </a:gradFill>
            </a:endParaRPr>
          </a:p>
          <a:p>
            <a:pPr marL="0" indent="0">
              <a:buNone/>
            </a:pPr>
            <a:r>
              <a:rPr lang="en-US" dirty="0">
                <a:gradFill>
                  <a:gsLst>
                    <a:gs pos="0">
                      <a:srgbClr val="FBFB11"/>
                    </a:gs>
                    <a:gs pos="100000">
                      <a:srgbClr val="838309"/>
                    </a:gs>
                  </a:gsLst>
                  <a:lin ang="5400000" scaled="0"/>
                </a:gradFill>
                <a:sym typeface="+mn-ea"/>
              </a:rPr>
              <a:t>     ALL AGE GROUPS.</a:t>
            </a:r>
            <a:endParaRPr lang="en-US" dirty="0">
              <a:gradFill>
                <a:gsLst>
                  <a:gs pos="0">
                    <a:srgbClr val="FBFB11"/>
                  </a:gs>
                  <a:gs pos="100000">
                    <a:srgbClr val="838309"/>
                  </a:gs>
                </a:gsLst>
                <a:lin ang="5400000" scaled="0"/>
              </a:gradFill>
            </a:endParaRPr>
          </a:p>
          <a:p>
            <a:pPr marL="0" indent="0">
              <a:buNone/>
            </a:pP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THIS APPLICATION IS BASED ON NORMAL JAVASCRIPT CONCEPTS WHICH INCREASES OUR </a:t>
            </a:r>
            <a:r>
              <a:rPr lang="en-US">
                <a:gradFill>
                  <a:gsLst>
                    <a:gs pos="0">
                      <a:srgbClr val="FBFB11"/>
                    </a:gs>
                    <a:gs pos="100000">
                      <a:srgbClr val="838309"/>
                    </a:gs>
                  </a:gsLst>
                  <a:lin ang="5400000" scaled="0"/>
                </a:gradFill>
                <a:sym typeface="+mn-ea"/>
              </a:rPr>
              <a:t>CODING SKILLS AND IT CONTAINS THREE GAMES IN IT </a:t>
            </a:r>
            <a:r>
              <a:rPr lang="en-IN" altLang="en-US">
                <a:gradFill>
                  <a:gsLst>
                    <a:gs pos="0">
                      <a:srgbClr val="FBFB11"/>
                    </a:gs>
                    <a:gs pos="100000">
                      <a:srgbClr val="838309"/>
                    </a:gs>
                  </a:gsLst>
                  <a:lin ang="5400000" scaled="0"/>
                </a:gradFill>
                <a:sym typeface="+mn-ea"/>
              </a:rPr>
              <a:t>W</a:t>
            </a:r>
            <a:r>
              <a:rPr lang="en-US">
                <a:gradFill>
                  <a:gsLst>
                    <a:gs pos="0">
                      <a:srgbClr val="FBFB11"/>
                    </a:gs>
                    <a:gs pos="100000">
                      <a:srgbClr val="838309"/>
                    </a:gs>
                  </a:gsLst>
                  <a:lin ang="5400000" scaled="0"/>
                </a:gradFill>
                <a:sym typeface="+mn-ea"/>
              </a:rPr>
              <a:t>HICH GIVES OUR</a:t>
            </a:r>
            <a:r>
              <a:rPr lang="en-IN" altLang="en-US">
                <a:gradFill>
                  <a:gsLst>
                    <a:gs pos="0">
                      <a:srgbClr val="FBFB11"/>
                    </a:gs>
                    <a:gs pos="100000">
                      <a:srgbClr val="838309"/>
                    </a:gs>
                  </a:gsLst>
                  <a:lin ang="5400000" scaled="0"/>
                </a:gradFill>
                <a:sym typeface="+mn-ea"/>
              </a:rPr>
              <a:t> GAMES</a:t>
            </a:r>
            <a:r>
              <a:rPr lang="en-US">
                <a:gradFill>
                  <a:gsLst>
                    <a:gs pos="0">
                      <a:srgbClr val="FBFB11"/>
                    </a:gs>
                    <a:gs pos="100000">
                      <a:srgbClr val="838309"/>
                    </a:gs>
                  </a:gsLst>
                  <a:lin ang="5400000" scaled="0"/>
                </a:gradFill>
                <a:sym typeface="+mn-ea"/>
              </a:rPr>
              <a:t> A NEW </a:t>
            </a:r>
            <a:r>
              <a:rPr lang="en-IN" altLang="en-US">
                <a:gradFill>
                  <a:gsLst>
                    <a:gs pos="0">
                      <a:srgbClr val="FBFB11"/>
                    </a:gs>
                    <a:gs pos="100000">
                      <a:srgbClr val="838309"/>
                    </a:gs>
                  </a:gsLst>
                  <a:lin ang="5400000" scaled="0"/>
                </a:gradFill>
                <a:sym typeface="+mn-ea"/>
              </a:rPr>
              <a:t>INTERESTING WAY OF PLAYING</a:t>
            </a:r>
            <a:r>
              <a:rPr lang="en-US">
                <a:gradFill>
                  <a:gsLst>
                    <a:gs pos="0">
                      <a:srgbClr val="FBFB11"/>
                    </a:gs>
                    <a:gs pos="100000">
                      <a:srgbClr val="838309"/>
                    </a:gs>
                  </a:gsLst>
                  <a:lin ang="5400000" scaled="0"/>
                </a:gradFill>
                <a:sym typeface="+mn-ea"/>
              </a:rPr>
              <a:t>.</a:t>
            </a:r>
            <a:endParaRPr lang="en-US" dirty="0">
              <a:gradFill>
                <a:gsLst>
                  <a:gs pos="0">
                    <a:srgbClr val="FBFB11"/>
                  </a:gs>
                  <a:gs pos="100000">
                    <a:srgbClr val="838309"/>
                  </a:gs>
                </a:gsLst>
                <a:lin ang="5400000" scaled="0"/>
              </a:gradFill>
            </a:endParaRPr>
          </a:p>
          <a:p>
            <a:pPr marL="0" indent="0">
              <a:buNone/>
            </a:pP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OUR</a:t>
            </a:r>
            <a:r>
              <a:rPr lang="en-IN" altLang="en-US" dirty="0">
                <a:gradFill>
                  <a:gsLst>
                    <a:gs pos="0">
                      <a:srgbClr val="FBFB11"/>
                    </a:gs>
                    <a:gs pos="100000">
                      <a:srgbClr val="838309"/>
                    </a:gs>
                  </a:gsLst>
                  <a:lin ang="5400000" scaled="0"/>
                </a:gradFill>
                <a:sym typeface="+mn-ea"/>
              </a:rPr>
              <a:t> ONE-FOR-ALL</a:t>
            </a:r>
            <a:r>
              <a:rPr lang="en-US" dirty="0">
                <a:gradFill>
                  <a:gsLst>
                    <a:gs pos="0">
                      <a:srgbClr val="FBFB11"/>
                    </a:gs>
                    <a:gs pos="100000">
                      <a:srgbClr val="838309"/>
                    </a:gs>
                  </a:gsLst>
                  <a:lin ang="5400000" scaled="0"/>
                </a:gradFill>
                <a:sym typeface="+mn-ea"/>
              </a:rPr>
              <a:t> </a:t>
            </a:r>
            <a:r>
              <a:rPr lang="en-IN" altLang="en-US" dirty="0">
                <a:gradFill>
                  <a:gsLst>
                    <a:gs pos="0">
                      <a:srgbClr val="FBFB11"/>
                    </a:gs>
                    <a:gs pos="100000">
                      <a:srgbClr val="838309"/>
                    </a:gs>
                  </a:gsLst>
                  <a:lin ang="5400000" scaled="0"/>
                </a:gradFill>
                <a:sym typeface="+mn-ea"/>
              </a:rPr>
              <a:t>GAMES </a:t>
            </a:r>
            <a:r>
              <a:rPr lang="en-US" dirty="0">
                <a:gradFill>
                  <a:gsLst>
                    <a:gs pos="0">
                      <a:srgbClr val="FBFB11"/>
                    </a:gs>
                    <a:gs pos="100000">
                      <a:srgbClr val="838309"/>
                    </a:gs>
                  </a:gsLst>
                  <a:lin ang="5400000" scaled="0"/>
                </a:gradFill>
                <a:sym typeface="+mn-ea"/>
              </a:rPr>
              <a:t>IS NEW KIND </a:t>
            </a:r>
            <a:r>
              <a:rPr lang="en-IN" altLang="en-US" dirty="0">
                <a:gradFill>
                  <a:gsLst>
                    <a:gs pos="0">
                      <a:srgbClr val="FBFB11"/>
                    </a:gs>
                    <a:gs pos="100000">
                      <a:srgbClr val="838309"/>
                    </a:gs>
                  </a:gsLst>
                  <a:lin ang="5400000" scaled="0"/>
                </a:gradFill>
                <a:sym typeface="+mn-ea"/>
              </a:rPr>
              <a:t>OF ONLINE GAMING PLATFORM</a:t>
            </a:r>
            <a:r>
              <a:rPr lang="en-US" dirty="0">
                <a:gradFill>
                  <a:gsLst>
                    <a:gs pos="0">
                      <a:srgbClr val="FBFB11"/>
                    </a:gs>
                    <a:gs pos="100000">
                      <a:srgbClr val="838309"/>
                    </a:gs>
                  </a:gsLst>
                  <a:lin ang="5400000" scaled="0"/>
                </a:gradFill>
                <a:sym typeface="+mn-ea"/>
              </a:rPr>
              <a:t> WHICH REPRESENTS OUR TEAM CREATIVITY WE HAVE REMOVED THE OLD ETHICS OF </a:t>
            </a:r>
            <a:r>
              <a:rPr lang="en-IN" altLang="en-US" dirty="0">
                <a:gradFill>
                  <a:gsLst>
                    <a:gs pos="0">
                      <a:srgbClr val="FBFB11"/>
                    </a:gs>
                    <a:gs pos="100000">
                      <a:srgbClr val="838309"/>
                    </a:gs>
                  </a:gsLst>
                  <a:lin ang="5400000" scaled="0"/>
                </a:gradFill>
                <a:sym typeface="+mn-ea"/>
              </a:rPr>
              <a:t>BOARD GAMES</a:t>
            </a:r>
            <a:r>
              <a:rPr lang="en-US" dirty="0">
                <a:gradFill>
                  <a:gsLst>
                    <a:gs pos="0">
                      <a:srgbClr val="FBFB11"/>
                    </a:gs>
                    <a:gs pos="100000">
                      <a:srgbClr val="838309"/>
                    </a:gs>
                  </a:gsLst>
                  <a:lin ang="5400000" scaled="0"/>
                </a:gradFill>
                <a:sym typeface="+mn-ea"/>
              </a:rPr>
              <a:t> AND REPRESENTED IT IN A RELAXING WAY USING NORMAL CODING SKILLS.</a:t>
            </a:r>
            <a:endParaRPr lang="en-IN" dirty="0">
              <a:gradFill>
                <a:gsLst>
                  <a:gs pos="0">
                    <a:srgbClr val="FBFB11"/>
                  </a:gs>
                  <a:gs pos="100000">
                    <a:srgbClr val="838309"/>
                  </a:gs>
                </a:gsLst>
                <a:lin ang="5400000" scaled="0"/>
              </a:gradFill>
            </a:endParaRPr>
          </a:p>
          <a:p>
            <a:endParaRPr lang="en-IN" dirty="0">
              <a:gradFill>
                <a:gsLst>
                  <a:gs pos="0">
                    <a:srgbClr val="FBFB11"/>
                  </a:gs>
                  <a:gs pos="100000">
                    <a:srgbClr val="838309"/>
                  </a:gs>
                </a:gsLst>
                <a:lin ang="5400000" scaled="0"/>
              </a:gra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sp>
        <p:nvSpPr>
          <p:cNvPr id="3" name="Text Box 2"/>
          <p:cNvSpPr txBox="1"/>
          <p:nvPr/>
        </p:nvSpPr>
        <p:spPr>
          <a:xfrm>
            <a:off x="1926590" y="806450"/>
            <a:ext cx="4553585" cy="460375"/>
          </a:xfrm>
          <a:prstGeom prst="rect">
            <a:avLst/>
          </a:prstGeom>
          <a:gradFill>
            <a:gsLst>
              <a:gs pos="0">
                <a:srgbClr val="FBFB11"/>
              </a:gs>
              <a:gs pos="100000">
                <a:srgbClr val="838309"/>
              </a:gs>
            </a:gsLst>
            <a:path path="shape">
              <a:fillToRect l="50000" t="50000" r="50000" b="50000"/>
            </a:path>
            <a:tileRect/>
          </a:gradFill>
        </p:spPr>
        <p:txBody>
          <a:bodyPr wrap="square" rtlCol="0">
            <a:spAutoFit/>
          </a:bodyPr>
          <a:p>
            <a:pPr algn="ctr"/>
            <a:r>
              <a:rPr lang="en-US" sz="2400" dirty="0">
                <a:gradFill>
                  <a:gsLst>
                    <a:gs pos="71000">
                      <a:srgbClr val="FE4444"/>
                    </a:gs>
                    <a:gs pos="100000">
                      <a:srgbClr val="832B2B"/>
                    </a:gs>
                  </a:gsLst>
                  <a:lin ang="5400000" scaled="0"/>
                </a:gradFill>
                <a:sym typeface="+mn-ea"/>
              </a:rPr>
              <a:t>DESIGN DEVELOPMENT</a:t>
            </a:r>
            <a:endParaRPr lang="en-US" sz="2400" dirty="0">
              <a:gradFill>
                <a:gsLst>
                  <a:gs pos="71000">
                    <a:srgbClr val="FE4444"/>
                  </a:gs>
                  <a:gs pos="100000">
                    <a:srgbClr val="832B2B"/>
                  </a:gs>
                </a:gsLst>
                <a:lin ang="5400000" scaled="0"/>
              </a:gradFill>
              <a:sym typeface="+mn-ea"/>
            </a:endParaRPr>
          </a:p>
        </p:txBody>
      </p:sp>
      <p:sp>
        <p:nvSpPr>
          <p:cNvPr id="4" name="Text Box 3"/>
          <p:cNvSpPr txBox="1"/>
          <p:nvPr/>
        </p:nvSpPr>
        <p:spPr>
          <a:xfrm>
            <a:off x="483870" y="1266825"/>
            <a:ext cx="11784330" cy="5077460"/>
          </a:xfrm>
          <a:prstGeom prst="rect">
            <a:avLst/>
          </a:prstGeom>
          <a:noFill/>
        </p:spPr>
        <p:txBody>
          <a:bodyPr wrap="square" rtlCol="0">
            <a:spAutoFit/>
          </a:bodyPr>
          <a:p>
            <a:r>
              <a:rPr lang="en-US" dirty="0">
                <a:gradFill>
                  <a:gsLst>
                    <a:gs pos="0">
                      <a:srgbClr val="FBFB11"/>
                    </a:gs>
                    <a:gs pos="100000">
                      <a:srgbClr val="838309"/>
                    </a:gs>
                  </a:gsLst>
                  <a:lin ang="5400000" scaled="0"/>
                </a:gradFill>
                <a:sym typeface="+mn-ea"/>
              </a:rPr>
              <a:t>HOVER: IT IS USED TO SELECT ELEMENTS WHEN YOU MOUSE(PLACE) OVER THEM.</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BOX SHADOW: IT ADDS SHADOW EFFECT AROUND THE ELEMENTS FRAME.</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TEXT SHADOW: IT ADDS SHADOW TOWARDS TEXT.</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RGBA: THESE ARE THE COLOR VALUES WITH ALPHA CHANNEL WHICH SPECIFIES THE OPACITY OF A COLOR.</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LI: IT IS A TAG ELEMENT WHICH IS USED TO REPRESENT A ITEM IN A LIST.</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UL: IT REPRESENTS UN ORDERED LIST OF ITEMS RENDERED AS A BULLETED LIST.</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LABEL: IT ACTS AS A CAPTION FOR A SPECIFIED ELEMENT.</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NAV: IT REPRESENTS A SECTION OF A PAGE WHOSE PURPOSE IS TO PROVIDE NAVIGATION LINKS, INDESXES AND MANY USES.</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DIV: IT FILES A DIVISION OR A SECTION IN HTML DOCUMENTS.</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SPAN: IT IS AN INLINE CONTAINER FOTR PHRASING CONTENT WHICH DOES NOT </a:t>
            </a:r>
            <a:r>
              <a:rPr lang="en-IN" altLang="en-US" dirty="0">
                <a:gradFill>
                  <a:gsLst>
                    <a:gs pos="0">
                      <a:srgbClr val="FBFB11"/>
                    </a:gs>
                    <a:gs pos="100000">
                      <a:srgbClr val="838309"/>
                    </a:gs>
                  </a:gsLst>
                  <a:lin ang="5400000" scaled="0"/>
                </a:gradFill>
                <a:sym typeface="+mn-ea"/>
              </a:rPr>
              <a:t> </a:t>
            </a:r>
            <a:r>
              <a:rPr lang="en-US" dirty="0">
                <a:gradFill>
                  <a:gsLst>
                    <a:gs pos="0">
                      <a:srgbClr val="FBFB11"/>
                    </a:gs>
                    <a:gs pos="100000">
                      <a:srgbClr val="838309"/>
                    </a:gs>
                  </a:gsLst>
                  <a:lin ang="5400000" scaled="0"/>
                </a:gradFill>
                <a:sym typeface="+mn-ea"/>
              </a:rPr>
              <a:t>INHERENTLY REPRESENT ANYTHING.</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OFFSET:IT IS A METHOD THAT RETURNS THE SELECTED ELEMENTS TO THE DOCUMENT.</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ONCLICK:IT GENERRALLY OCCURS WHEN THE USER CLICKS ON AN ELEMENT.</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HIDDEN: DEFINES A HIDDEN BORDER.</a:t>
            </a:r>
            <a:endParaRPr lang="en-US" dirty="0">
              <a:gradFill>
                <a:gsLst>
                  <a:gs pos="0">
                    <a:srgbClr val="FBFB11"/>
                  </a:gs>
                  <a:gs pos="100000">
                    <a:srgbClr val="838309"/>
                  </a:gs>
                </a:gsLst>
                <a:lin ang="5400000" scaled="0"/>
              </a:gradFill>
            </a:endParaRPr>
          </a:p>
          <a:p>
            <a:r>
              <a:rPr lang="en-US" dirty="0">
                <a:gradFill>
                  <a:gsLst>
                    <a:gs pos="0">
                      <a:srgbClr val="FBFB11"/>
                    </a:gs>
                    <a:gs pos="100000">
                      <a:srgbClr val="838309"/>
                    </a:gs>
                  </a:gsLst>
                  <a:lin ang="5400000" scaled="0"/>
                </a:gradFill>
                <a:sym typeface="+mn-ea"/>
              </a:rPr>
              <a:t>SETTIMEOUT:IT IS A FUNCTION THAT EXECUTES A  CODE FOR A CERTAIN TIME PERIOD .</a:t>
            </a:r>
            <a:endParaRPr lang="en-US" dirty="0">
              <a:gradFill>
                <a:gsLst>
                  <a:gs pos="0">
                    <a:srgbClr val="FBFB11"/>
                  </a:gs>
                  <a:gs pos="100000">
                    <a:srgbClr val="838309"/>
                  </a:gs>
                </a:gsLst>
                <a:lin ang="5400000" scaled="0"/>
              </a:gradFill>
            </a:endParaRPr>
          </a:p>
          <a:p>
            <a:endParaRPr lang="en-US" dirty="0">
              <a:gradFill>
                <a:gsLst>
                  <a:gs pos="0">
                    <a:srgbClr val="FBFB11"/>
                  </a:gs>
                  <a:gs pos="100000">
                    <a:srgbClr val="838309"/>
                  </a:gs>
                </a:gsLst>
                <a:lin ang="5400000" scaled="0"/>
              </a:gra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p>
            <a:endParaRPr lang="en-US"/>
          </a:p>
        </p:txBody>
      </p:sp>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sp>
        <p:nvSpPr>
          <p:cNvPr id="2" name="Text Box 1"/>
          <p:cNvSpPr txBox="1"/>
          <p:nvPr/>
        </p:nvSpPr>
        <p:spPr>
          <a:xfrm>
            <a:off x="1946910" y="836930"/>
            <a:ext cx="7110095" cy="583565"/>
          </a:xfrm>
          <a:prstGeom prst="rect">
            <a:avLst/>
          </a:prstGeom>
          <a:gradFill>
            <a:gsLst>
              <a:gs pos="0">
                <a:srgbClr val="FBFB11"/>
              </a:gs>
              <a:gs pos="100000">
                <a:srgbClr val="838309"/>
              </a:gs>
            </a:gsLst>
            <a:path path="shape">
              <a:fillToRect l="50000" t="50000" r="50000" b="50000"/>
            </a:path>
            <a:tileRect/>
          </a:gradFill>
        </p:spPr>
        <p:txBody>
          <a:bodyPr wrap="square" rtlCol="0">
            <a:spAutoFit/>
          </a:bodyPr>
          <a:p>
            <a:r>
              <a:rPr lang="en-IN" altLang="en-US" sz="3200">
                <a:gradFill>
                  <a:gsLst>
                    <a:gs pos="0">
                      <a:srgbClr val="E30000"/>
                    </a:gs>
                    <a:gs pos="100000">
                      <a:srgbClr val="760303"/>
                    </a:gs>
                  </a:gsLst>
                  <a:lin ang="5400000" scaled="0"/>
                </a:gradFill>
              </a:rPr>
              <a:t>SNAPSHOT OF OUR PROJECT</a:t>
            </a:r>
            <a:endParaRPr lang="en-IN" altLang="en-US" sz="3200">
              <a:gradFill>
                <a:gsLst>
                  <a:gs pos="0">
                    <a:srgbClr val="E30000"/>
                  </a:gs>
                  <a:gs pos="100000">
                    <a:srgbClr val="760303"/>
                  </a:gs>
                </a:gsLst>
                <a:lin ang="5400000" scaled="0"/>
              </a:gradFill>
            </a:endParaRPr>
          </a:p>
        </p:txBody>
      </p:sp>
      <p:pic>
        <p:nvPicPr>
          <p:cNvPr id="3" name="Content Placeholder 2" descr="home"/>
          <p:cNvPicPr>
            <a:picLocks noChangeAspect="1"/>
          </p:cNvPicPr>
          <p:nvPr>
            <p:ph idx="1"/>
          </p:nvPr>
        </p:nvPicPr>
        <p:blipFill>
          <a:blip r:embed="rId3"/>
          <a:stretch>
            <a:fillRect/>
          </a:stretch>
        </p:blipFill>
        <p:spPr>
          <a:xfrm>
            <a:off x="2216785" y="1825625"/>
            <a:ext cx="7757160" cy="435165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p>
            <a:endParaRPr lang="en-US"/>
          </a:p>
        </p:txBody>
      </p:sp>
      <p:pic>
        <p:nvPicPr>
          <p:cNvPr id="155" name="图片 154" descr="夜晚城市街道与高楼大厦&#10;&#10;描述已自动生成"/>
          <p:cNvPicPr>
            <a:picLocks noChangeAspect="1"/>
          </p:cNvPicPr>
          <p:nvPr/>
        </p:nvPicPr>
        <p:blipFill>
          <a:blip r:embed="rId1">
            <a:alphaModFix amt="24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39" r="10292" b="9986"/>
          <a:stretch>
            <a:fillRect/>
          </a:stretch>
        </p:blipFill>
        <p:spPr>
          <a:xfrm>
            <a:off x="21439" y="0"/>
            <a:ext cx="12170561" cy="6858000"/>
          </a:xfrm>
          <a:custGeom>
            <a:avLst/>
            <a:gdLst>
              <a:gd name="connsiteX0" fmla="*/ 0 w 12170561"/>
              <a:gd name="connsiteY0" fmla="*/ 0 h 6858000"/>
              <a:gd name="connsiteX1" fmla="*/ 12170561 w 12170561"/>
              <a:gd name="connsiteY1" fmla="*/ 0 h 6858000"/>
              <a:gd name="connsiteX2" fmla="*/ 12170561 w 12170561"/>
              <a:gd name="connsiteY2" fmla="*/ 6858000 h 6858000"/>
              <a:gd name="connsiteX3" fmla="*/ 0 w 12170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0561" h="6858000">
                <a:moveTo>
                  <a:pt x="0" y="0"/>
                </a:moveTo>
                <a:lnTo>
                  <a:pt x="12170561" y="0"/>
                </a:lnTo>
                <a:lnTo>
                  <a:pt x="12170561" y="6858000"/>
                </a:lnTo>
                <a:lnTo>
                  <a:pt x="0" y="6858000"/>
                </a:lnTo>
                <a:close/>
              </a:path>
            </a:pathLst>
          </a:custGeom>
        </p:spPr>
      </p:pic>
      <p:sp>
        <p:nvSpPr>
          <p:cNvPr id="161" name="任意多边形: 形状 160"/>
          <p:cNvSpPr/>
          <p:nvPr/>
        </p:nvSpPr>
        <p:spPr>
          <a:xfrm>
            <a:off x="312052" y="257816"/>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2" name="任意多边形: 形状 161"/>
          <p:cNvSpPr/>
          <p:nvPr/>
        </p:nvSpPr>
        <p:spPr>
          <a:xfrm flipH="1" flipV="1">
            <a:off x="8064270" y="3856933"/>
            <a:ext cx="3935080" cy="2867292"/>
          </a:xfrm>
          <a:custGeom>
            <a:avLst/>
            <a:gdLst>
              <a:gd name="connsiteX0" fmla="*/ 449761 w 3935080"/>
              <a:gd name="connsiteY0" fmla="*/ 0 h 2867292"/>
              <a:gd name="connsiteX1" fmla="*/ 3736497 w 3935080"/>
              <a:gd name="connsiteY1" fmla="*/ 0 h 2867292"/>
              <a:gd name="connsiteX2" fmla="*/ 3935080 w 3935080"/>
              <a:gd name="connsiteY2" fmla="*/ 198583 h 2867292"/>
              <a:gd name="connsiteX3" fmla="*/ 508555 w 3935080"/>
              <a:gd name="connsiteY3" fmla="*/ 198583 h 2867292"/>
              <a:gd name="connsiteX4" fmla="*/ 169012 w 3935080"/>
              <a:gd name="connsiteY4" fmla="*/ 538126 h 2867292"/>
              <a:gd name="connsiteX5" fmla="*/ 169012 w 3935080"/>
              <a:gd name="connsiteY5" fmla="*/ 2867292 h 2867292"/>
              <a:gd name="connsiteX6" fmla="*/ 0 w 3935080"/>
              <a:gd name="connsiteY6" fmla="*/ 2698280 h 2867292"/>
              <a:gd name="connsiteX7" fmla="*/ 0 w 3935080"/>
              <a:gd name="connsiteY7" fmla="*/ 449761 h 28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5080" h="2867292">
                <a:moveTo>
                  <a:pt x="449761" y="0"/>
                </a:moveTo>
                <a:lnTo>
                  <a:pt x="3736497" y="0"/>
                </a:lnTo>
                <a:lnTo>
                  <a:pt x="3935080" y="198583"/>
                </a:lnTo>
                <a:lnTo>
                  <a:pt x="508555" y="198583"/>
                </a:lnTo>
                <a:lnTo>
                  <a:pt x="169012" y="538126"/>
                </a:lnTo>
                <a:lnTo>
                  <a:pt x="169012" y="2867292"/>
                </a:lnTo>
                <a:lnTo>
                  <a:pt x="0" y="2698280"/>
                </a:lnTo>
                <a:lnTo>
                  <a:pt x="0" y="449761"/>
                </a:lnTo>
                <a:close/>
              </a:path>
            </a:pathLst>
          </a:cu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八边形 162"/>
          <p:cNvSpPr/>
          <p:nvPr/>
        </p:nvSpPr>
        <p:spPr>
          <a:xfrm>
            <a:off x="481064" y="456399"/>
            <a:ext cx="11325636" cy="6037401"/>
          </a:xfrm>
          <a:prstGeom prst="octagon">
            <a:avLst>
              <a:gd name="adj" fmla="val 5624"/>
            </a:avLst>
          </a:prstGeom>
          <a:gradFill flip="none" rotWithShape="1">
            <a:gsLst>
              <a:gs pos="93000">
                <a:schemeClr val="accent1">
                  <a:lumMod val="50000"/>
                  <a:alpha val="0"/>
                </a:schemeClr>
              </a:gs>
              <a:gs pos="100000">
                <a:schemeClr val="accent1">
                  <a:lumMod val="50000"/>
                </a:schemeClr>
              </a:gs>
            </a:gsLst>
            <a:path path="shape">
              <a:fillToRect l="50000" t="50000" r="50000" b="50000"/>
            </a:path>
            <a:tileRect/>
          </a:gra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直角三角形 163"/>
          <p:cNvSpPr/>
          <p:nvPr/>
        </p:nvSpPr>
        <p:spPr>
          <a:xfrm>
            <a:off x="424753" y="6253132"/>
            <a:ext cx="292433" cy="296938"/>
          </a:xfrm>
          <a:prstGeom prst="rtTriangle">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5" name="任意多边形: 形状 164"/>
          <p:cNvSpPr/>
          <p:nvPr/>
        </p:nvSpPr>
        <p:spPr>
          <a:xfrm>
            <a:off x="10466173" y="333632"/>
            <a:ext cx="1371600" cy="284206"/>
          </a:xfrm>
          <a:custGeom>
            <a:avLst/>
            <a:gdLst>
              <a:gd name="connsiteX0" fmla="*/ 0 w 1371600"/>
              <a:gd name="connsiteY0" fmla="*/ 12356 h 296562"/>
              <a:gd name="connsiteX1" fmla="*/ 951470 w 1371600"/>
              <a:gd name="connsiteY1" fmla="*/ 0 h 296562"/>
              <a:gd name="connsiteX2" fmla="*/ 1371600 w 1371600"/>
              <a:gd name="connsiteY2" fmla="*/ 296562 h 296562"/>
              <a:gd name="connsiteX0-1" fmla="*/ 0 w 1371600"/>
              <a:gd name="connsiteY0-2" fmla="*/ 12356 h 296562"/>
              <a:gd name="connsiteX1-3" fmla="*/ 1037968 w 1371600"/>
              <a:gd name="connsiteY1-4" fmla="*/ 0 h 296562"/>
              <a:gd name="connsiteX2-5" fmla="*/ 1371600 w 1371600"/>
              <a:gd name="connsiteY2-6" fmla="*/ 296562 h 296562"/>
              <a:gd name="connsiteX0-7" fmla="*/ 0 w 1371600"/>
              <a:gd name="connsiteY0-8" fmla="*/ 0 h 284206"/>
              <a:gd name="connsiteX1-9" fmla="*/ 1013254 w 1371600"/>
              <a:gd name="connsiteY1-10" fmla="*/ 1 h 284206"/>
              <a:gd name="connsiteX2-11" fmla="*/ 1371600 w 1371600"/>
              <a:gd name="connsiteY2-12" fmla="*/ 284206 h 284206"/>
            </a:gdLst>
            <a:ahLst/>
            <a:cxnLst>
              <a:cxn ang="0">
                <a:pos x="connsiteX0-1" y="connsiteY0-2"/>
              </a:cxn>
              <a:cxn ang="0">
                <a:pos x="connsiteX1-3" y="connsiteY1-4"/>
              </a:cxn>
              <a:cxn ang="0">
                <a:pos x="connsiteX2-5" y="connsiteY2-6"/>
              </a:cxn>
            </a:cxnLst>
            <a:rect l="l" t="t" r="r" b="b"/>
            <a:pathLst>
              <a:path w="1371600" h="284206">
                <a:moveTo>
                  <a:pt x="0" y="0"/>
                </a:moveTo>
                <a:lnTo>
                  <a:pt x="1013254" y="1"/>
                </a:lnTo>
                <a:cubicBezTo>
                  <a:pt x="1153297" y="98855"/>
                  <a:pt x="1231557" y="185352"/>
                  <a:pt x="1371600" y="284206"/>
                </a:cubicBezTo>
              </a:path>
            </a:pathLst>
          </a:cu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p:cNvSpPr/>
          <p:nvPr/>
        </p:nvSpPr>
        <p:spPr>
          <a:xfrm rot="16200000">
            <a:off x="125284" y="3251558"/>
            <a:ext cx="529758" cy="186952"/>
          </a:xfrm>
          <a:prstGeom prst="parallelogram">
            <a:avLst>
              <a:gd name="adj" fmla="val 93887"/>
            </a:avLst>
          </a:prstGeom>
          <a:solidFill>
            <a:schemeClr val="accent2"/>
          </a:solidFill>
          <a:ln>
            <a:noFill/>
          </a:ln>
          <a:effectLst>
            <a:glow rad="2159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159" name="直接连接符 158"/>
          <p:cNvCxnSpPr/>
          <p:nvPr/>
        </p:nvCxnSpPr>
        <p:spPr>
          <a:xfrm>
            <a:off x="390163" y="3654796"/>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11959904" y="1215979"/>
            <a:ext cx="0" cy="2393934"/>
          </a:xfrm>
          <a:prstGeom prst="line">
            <a:avLst/>
          </a:prstGeom>
          <a:noFill/>
          <a:ln w="38100">
            <a:solidFill>
              <a:schemeClr val="accent2"/>
            </a:solidFill>
          </a:ln>
          <a:effectLst>
            <a:glow rad="63500">
              <a:srgbClr val="C00000">
                <a:alpha val="40000"/>
              </a:srgbClr>
            </a:glow>
          </a:effectLst>
        </p:spPr>
        <p:style>
          <a:lnRef idx="2">
            <a:schemeClr val="accent1">
              <a:shade val="50000"/>
            </a:schemeClr>
          </a:lnRef>
          <a:fillRef idx="1">
            <a:schemeClr val="accent1"/>
          </a:fillRef>
          <a:effectRef idx="0">
            <a:schemeClr val="accent1"/>
          </a:effectRef>
          <a:fontRef idx="minor">
            <a:schemeClr val="lt1"/>
          </a:fontRef>
        </p:style>
      </p:cxnSp>
      <p:pic>
        <p:nvPicPr>
          <p:cNvPr id="2" name="Content Placeholder 1" descr="about"/>
          <p:cNvPicPr>
            <a:picLocks noChangeAspect="1"/>
          </p:cNvPicPr>
          <p:nvPr>
            <p:ph idx="1"/>
          </p:nvPr>
        </p:nvPicPr>
        <p:blipFill>
          <a:blip r:embed="rId3"/>
          <a:stretch>
            <a:fillRect/>
          </a:stretch>
        </p:blipFill>
        <p:spPr>
          <a:xfrm>
            <a:off x="652780" y="617855"/>
            <a:ext cx="10885805" cy="577215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fontScheme name="泰国版">
      <a:majorFont>
        <a:latin typeface="Angsana New"/>
        <a:ea typeface="Angsana New"/>
        <a:cs typeface=""/>
      </a:majorFont>
      <a:minorFont>
        <a:latin typeface="Angsana New"/>
        <a:ea typeface="Angsana New"/>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15.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rgbClr val="000000"/>
    </a:dk1>
    <a:lt1>
      <a:srgbClr val="FFFFFF"/>
    </a:lt1>
    <a:dk2>
      <a:srgbClr val="44546A"/>
    </a:dk2>
    <a:lt2>
      <a:srgbClr val="E7E6E6"/>
    </a:lt2>
    <a:accent1>
      <a:srgbClr val="C557F3"/>
    </a:accent1>
    <a:accent2>
      <a:srgbClr val="FDE483"/>
    </a:accent2>
    <a:accent3>
      <a:srgbClr val="48C6E5"/>
    </a:accent3>
    <a:accent4>
      <a:srgbClr val="44376D"/>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0</TotalTime>
  <Words>4480</Words>
  <Application>WPS Presentation</Application>
  <PresentationFormat>宽屏</PresentationFormat>
  <Paragraphs>110</Paragraphs>
  <Slides>15</Slides>
  <Notes>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Arial</vt:lpstr>
      <vt:lpstr>SimSun</vt:lpstr>
      <vt:lpstr>Wingdings</vt:lpstr>
      <vt:lpstr>Arial Black</vt:lpstr>
      <vt:lpstr>Angsana New</vt:lpstr>
      <vt:lpstr>Segoe Print</vt:lpstr>
      <vt:lpstr>Microsoft YaHei</vt:lpstr>
      <vt:lpstr>Arial Unicode MS</vt:lpstr>
      <vt:lpstr>等线</vt:lpstr>
      <vt:lpstr>Agency FB</vt:lpstr>
      <vt:lpstr>Algerian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Hui abbey</dc:creator>
  <cp:lastModifiedBy>91637</cp:lastModifiedBy>
  <cp:revision>122</cp:revision>
  <dcterms:created xsi:type="dcterms:W3CDTF">2020-12-26T04:27:00Z</dcterms:created>
  <dcterms:modified xsi:type="dcterms:W3CDTF">2021-06-27T17:35:11Z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1033-11.2.0.10176</vt:lpwstr>
  </property>
</Properties>
</file>

<file path=docProps/thumbnail.jpeg>
</file>